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7" r:id="rId3"/>
    <p:sldId id="258" r:id="rId4"/>
    <p:sldId id="263" r:id="rId6"/>
    <p:sldId id="260" r:id="rId7"/>
    <p:sldId id="269" r:id="rId8"/>
    <p:sldId id="294" r:id="rId9"/>
    <p:sldId id="264" r:id="rId10"/>
    <p:sldId id="270" r:id="rId11"/>
    <p:sldId id="293" r:id="rId12"/>
    <p:sldId id="265" r:id="rId13"/>
    <p:sldId id="284" r:id="rId14"/>
    <p:sldId id="266" r:id="rId15"/>
    <p:sldId id="283" r:id="rId16"/>
    <p:sldId id="267" r:id="rId17"/>
    <p:sldId id="281" r:id="rId18"/>
    <p:sldId id="292" r:id="rId19"/>
    <p:sldId id="277"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showPr>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F65D8C-A3A1-4DA5-9103-0F85D020FAD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F65D8C-A3A1-4DA5-9103-0F85D020FAD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F65D8C-A3A1-4DA5-9103-0F85D020FAD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457C6E-6274-414F-80F1-353177528D5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图片占位符 8"/>
          <p:cNvSpPr>
            <a:spLocks noGrp="1"/>
          </p:cNvSpPr>
          <p:nvPr>
            <p:ph type="pic" sz="quarter" idx="11" hasCustomPrompt="1"/>
          </p:nvPr>
        </p:nvSpPr>
        <p:spPr>
          <a:xfrm>
            <a:off x="0" y="996423"/>
            <a:ext cx="5861577" cy="5861577"/>
          </a:xfrm>
          <a:prstGeom prst="rtTriangle">
            <a:avLst/>
          </a:prstGeom>
          <a:solidFill>
            <a:schemeClr val="bg1">
              <a:lumMod val="85000"/>
            </a:schemeClr>
          </a:solidFill>
        </p:spPr>
        <p:txBody>
          <a:bodyPr wrap="square">
            <a:noAutofit/>
          </a:bodyPr>
          <a:lstStyle>
            <a:lvl1pPr marL="0" indent="0" algn="ctr">
              <a:buFont typeface="Arial" panose="02080604020202020204" charset="0"/>
              <a:buNone/>
              <a:defRPr/>
            </a:lvl1pPr>
          </a:lstStyle>
          <a:p>
            <a:r>
              <a:rPr lang="zh-CN" altLang="en-US" dirty="0" smtClean="0"/>
              <a:t>点击添加图片</a:t>
            </a:r>
            <a:endParaRPr lang="zh-CN" altLang="en-US" dirty="0"/>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2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2000">
                                          <p:cBhvr additive="base">
                                            <p:cTn id="7" dur="1750" fill="hold"/>
                                            <p:tgtEl>
                                              <p:spTgt spid="3"/>
                                            </p:tgtEl>
                                            <p:attrNameLst>
                                              <p:attrName>ppt_x</p:attrName>
                                            </p:attrNameLst>
                                          </p:cBhvr>
                                          <p:tavLst>
                                            <p:tav tm="0">
                                              <p:val>
                                                <p:strVal val="#ppt_x"/>
                                              </p:val>
                                            </p:tav>
                                            <p:tav tm="100000">
                                              <p:val>
                                                <p:strVal val="#ppt_x"/>
                                              </p:val>
                                            </p:tav>
                                          </p:tavLst>
                                        </p:anim>
                                        <p:anim calcmode="lin" valueType="num" p14:bounceEnd="52000">
                                          <p:cBhvr additive="base">
                                            <p:cTn id="8" dur="1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750" fill="hold"/>
                                            <p:tgtEl>
                                              <p:spTgt spid="3"/>
                                            </p:tgtEl>
                                            <p:attrNameLst>
                                              <p:attrName>ppt_x</p:attrName>
                                            </p:attrNameLst>
                                          </p:cBhvr>
                                          <p:tavLst>
                                            <p:tav tm="0">
                                              <p:val>
                                                <p:strVal val="#ppt_x"/>
                                              </p:val>
                                            </p:tav>
                                            <p:tav tm="100000">
                                              <p:val>
                                                <p:strVal val="#ppt_x"/>
                                              </p:val>
                                            </p:tav>
                                          </p:tavLst>
                                        </p:anim>
                                        <p:anim calcmode="lin" valueType="num">
                                          <p:cBhvr additive="base">
                                            <p:cTn id="8" dur="1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4" name="Picture Placeholder 2"/>
          <p:cNvSpPr>
            <a:spLocks noGrp="1"/>
          </p:cNvSpPr>
          <p:nvPr>
            <p:ph type="pic" sz="quarter" idx="12"/>
          </p:nvPr>
        </p:nvSpPr>
        <p:spPr>
          <a:xfrm>
            <a:off x="1259838" y="2131093"/>
            <a:ext cx="2340000" cy="2340000"/>
          </a:xfrm>
          <a:prstGeom prst="ellipse">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5" name="Picture Placeholder 2"/>
          <p:cNvSpPr>
            <a:spLocks noGrp="1"/>
          </p:cNvSpPr>
          <p:nvPr>
            <p:ph type="pic" sz="quarter" idx="13"/>
          </p:nvPr>
        </p:nvSpPr>
        <p:spPr>
          <a:xfrm>
            <a:off x="4998718" y="2131093"/>
            <a:ext cx="2340000" cy="2340000"/>
          </a:xfrm>
          <a:prstGeom prst="ellipse">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6" name="Picture Placeholder 2"/>
          <p:cNvSpPr>
            <a:spLocks noGrp="1"/>
          </p:cNvSpPr>
          <p:nvPr>
            <p:ph type="pic" sz="quarter" idx="14"/>
          </p:nvPr>
        </p:nvSpPr>
        <p:spPr>
          <a:xfrm>
            <a:off x="8747758" y="2131093"/>
            <a:ext cx="2340000" cy="2340000"/>
          </a:xfrm>
          <a:prstGeom prst="ellipse">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8" name="任意多边形 7"/>
          <p:cNvSpPr/>
          <p:nvPr/>
        </p:nvSpPr>
        <p:spPr bwMode="auto">
          <a:xfrm rot="11871287">
            <a:off x="6725021" y="539403"/>
            <a:ext cx="3685631" cy="3209651"/>
          </a:xfrm>
          <a:custGeom>
            <a:avLst/>
            <a:gdLst>
              <a:gd name="connsiteX0" fmla="*/ 2966784 w 3685631"/>
              <a:gd name="connsiteY0" fmla="*/ 3058396 h 3209651"/>
              <a:gd name="connsiteX1" fmla="*/ 2765076 w 3685631"/>
              <a:gd name="connsiteY1" fmla="*/ 3116737 h 3209651"/>
              <a:gd name="connsiteX2" fmla="*/ 2425862 w 3685631"/>
              <a:gd name="connsiteY2" fmla="*/ 3176076 h 3209651"/>
              <a:gd name="connsiteX3" fmla="*/ 2151828 w 3685631"/>
              <a:gd name="connsiteY3" fmla="*/ 3199678 h 3209651"/>
              <a:gd name="connsiteX4" fmla="*/ 1879842 w 3685631"/>
              <a:gd name="connsiteY4" fmla="*/ 3207989 h 3209651"/>
              <a:gd name="connsiteX5" fmla="*/ 1866021 w 3685631"/>
              <a:gd name="connsiteY5" fmla="*/ 3209651 h 3209651"/>
              <a:gd name="connsiteX6" fmla="*/ 1819610 w 3685631"/>
              <a:gd name="connsiteY6" fmla="*/ 3209651 h 3209651"/>
              <a:gd name="connsiteX7" fmla="*/ 1799646 w 3685631"/>
              <a:gd name="connsiteY7" fmla="*/ 3207989 h 3209651"/>
              <a:gd name="connsiteX8" fmla="*/ 1453606 w 3685631"/>
              <a:gd name="connsiteY8" fmla="*/ 3194692 h 3209651"/>
              <a:gd name="connsiteX9" fmla="*/ 1036754 w 3685631"/>
              <a:gd name="connsiteY9" fmla="*/ 3141503 h 3209651"/>
              <a:gd name="connsiteX10" fmla="*/ 653346 w 3685631"/>
              <a:gd name="connsiteY10" fmla="*/ 3033464 h 3209651"/>
              <a:gd name="connsiteX11" fmla="*/ 331707 w 3685631"/>
              <a:gd name="connsiteY11" fmla="*/ 2854118 h 3209651"/>
              <a:gd name="connsiteX12" fmla="*/ 41804 w 3685631"/>
              <a:gd name="connsiteY12" fmla="*/ 2431435 h 3209651"/>
              <a:gd name="connsiteX13" fmla="*/ 5802 w 3685631"/>
              <a:gd name="connsiteY13" fmla="*/ 2226327 h 3209651"/>
              <a:gd name="connsiteX14" fmla="*/ 0 w 3685631"/>
              <a:gd name="connsiteY14" fmla="*/ 2182114 h 3209651"/>
              <a:gd name="connsiteX15" fmla="*/ 0 w 3685631"/>
              <a:gd name="connsiteY15" fmla="*/ 2110974 h 3209651"/>
              <a:gd name="connsiteX16" fmla="*/ 4607 w 3685631"/>
              <a:gd name="connsiteY16" fmla="*/ 2082053 h 3209651"/>
              <a:gd name="connsiteX17" fmla="*/ 57502 w 3685631"/>
              <a:gd name="connsiteY17" fmla="*/ 1749624 h 3209651"/>
              <a:gd name="connsiteX18" fmla="*/ 209023 w 3685631"/>
              <a:gd name="connsiteY18" fmla="*/ 1316802 h 3209651"/>
              <a:gd name="connsiteX19" fmla="*/ 518036 w 3685631"/>
              <a:gd name="connsiteY19" fmla="*/ 724913 h 3209651"/>
              <a:gd name="connsiteX20" fmla="*/ 556666 w 3685631"/>
              <a:gd name="connsiteY20" fmla="*/ 664845 h 3209651"/>
              <a:gd name="connsiteX21" fmla="*/ 2620632 w 3685631"/>
              <a:gd name="connsiteY21" fmla="*/ 0 h 3209651"/>
              <a:gd name="connsiteX22" fmla="*/ 2760021 w 3685631"/>
              <a:gd name="connsiteY22" fmla="*/ 145843 h 3209651"/>
              <a:gd name="connsiteX23" fmla="*/ 2901581 w 3685631"/>
              <a:gd name="connsiteY23" fmla="*/ 321676 h 3209651"/>
              <a:gd name="connsiteX24" fmla="*/ 3434462 w 3685631"/>
              <a:gd name="connsiteY24" fmla="*/ 1215245 h 3209651"/>
              <a:gd name="connsiteX25" fmla="*/ 3628299 w 3685631"/>
              <a:gd name="connsiteY25" fmla="*/ 1737657 h 3209651"/>
              <a:gd name="connsiteX26" fmla="*/ 3683071 w 3685631"/>
              <a:gd name="connsiteY26" fmla="*/ 2092857 h 3209651"/>
              <a:gd name="connsiteX27" fmla="*/ 3685631 w 3685631"/>
              <a:gd name="connsiteY27" fmla="*/ 2110974 h 3209651"/>
              <a:gd name="connsiteX28" fmla="*/ 3685631 w 3685631"/>
              <a:gd name="connsiteY28" fmla="*/ 2178956 h 3209651"/>
              <a:gd name="connsiteX29" fmla="*/ 3682901 w 3685631"/>
              <a:gd name="connsiteY29" fmla="*/ 2201727 h 3209651"/>
              <a:gd name="connsiteX30" fmla="*/ 3663620 w 3685631"/>
              <a:gd name="connsiteY30" fmla="*/ 2364118 h 3209651"/>
              <a:gd name="connsiteX31" fmla="*/ 3442823 w 3685631"/>
              <a:gd name="connsiteY31" fmla="*/ 2776662 h 3209651"/>
              <a:gd name="connsiteX32" fmla="*/ 3160429 w 3685631"/>
              <a:gd name="connsiteY32" fmla="*/ 2977117 h 3209651"/>
              <a:gd name="connsiteX33" fmla="*/ 2966784 w 3685631"/>
              <a:gd name="connsiteY33" fmla="*/ 3058396 h 32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85631" h="3209651">
                <a:moveTo>
                  <a:pt x="2966784" y="3058396"/>
                </a:moveTo>
                <a:cubicBezTo>
                  <a:pt x="2900771" y="3081292"/>
                  <a:pt x="2833414" y="3100365"/>
                  <a:pt x="2765076" y="3116737"/>
                </a:cubicBezTo>
                <a:cubicBezTo>
                  <a:pt x="2653142" y="3143331"/>
                  <a:pt x="2540014" y="3162280"/>
                  <a:pt x="2425862" y="3176076"/>
                </a:cubicBezTo>
                <a:cubicBezTo>
                  <a:pt x="2334745" y="3187212"/>
                  <a:pt x="2243286" y="3195689"/>
                  <a:pt x="2151828" y="3199678"/>
                </a:cubicBezTo>
                <a:cubicBezTo>
                  <a:pt x="2061053" y="3203833"/>
                  <a:pt x="1970447" y="3205330"/>
                  <a:pt x="1879842" y="3207989"/>
                </a:cubicBezTo>
                <a:cubicBezTo>
                  <a:pt x="1875235" y="3208155"/>
                  <a:pt x="1870628" y="3209152"/>
                  <a:pt x="1866021" y="3209651"/>
                </a:cubicBezTo>
                <a:cubicBezTo>
                  <a:pt x="1850494" y="3209651"/>
                  <a:pt x="1835137" y="3209651"/>
                  <a:pt x="1819610" y="3209651"/>
                </a:cubicBezTo>
                <a:cubicBezTo>
                  <a:pt x="1812955" y="3209152"/>
                  <a:pt x="1806300" y="3208155"/>
                  <a:pt x="1799646" y="3207989"/>
                </a:cubicBezTo>
                <a:cubicBezTo>
                  <a:pt x="1684299" y="3206825"/>
                  <a:pt x="1568782" y="3203002"/>
                  <a:pt x="1453606" y="3194692"/>
                </a:cubicBezTo>
                <a:cubicBezTo>
                  <a:pt x="1313688" y="3184386"/>
                  <a:pt x="1174453" y="3167931"/>
                  <a:pt x="1036754" y="3141503"/>
                </a:cubicBezTo>
                <a:cubicBezTo>
                  <a:pt x="905880" y="3116238"/>
                  <a:pt x="777566" y="3082331"/>
                  <a:pt x="653346" y="3033464"/>
                </a:cubicBezTo>
                <a:cubicBezTo>
                  <a:pt x="538170" y="2988087"/>
                  <a:pt x="429478" y="2931076"/>
                  <a:pt x="331707" y="2854118"/>
                </a:cubicBezTo>
                <a:cubicBezTo>
                  <a:pt x="191277" y="2743420"/>
                  <a:pt x="92312" y="2604132"/>
                  <a:pt x="41804" y="2431435"/>
                </a:cubicBezTo>
                <a:cubicBezTo>
                  <a:pt x="22182" y="2364451"/>
                  <a:pt x="10579" y="2295971"/>
                  <a:pt x="5802" y="2226327"/>
                </a:cubicBezTo>
                <a:cubicBezTo>
                  <a:pt x="4778" y="2211534"/>
                  <a:pt x="2048" y="2196907"/>
                  <a:pt x="0" y="2182114"/>
                </a:cubicBezTo>
                <a:cubicBezTo>
                  <a:pt x="0" y="2158345"/>
                  <a:pt x="0" y="2134576"/>
                  <a:pt x="0" y="2110974"/>
                </a:cubicBezTo>
                <a:cubicBezTo>
                  <a:pt x="1536" y="2101334"/>
                  <a:pt x="4095" y="2091859"/>
                  <a:pt x="4607" y="2082053"/>
                </a:cubicBezTo>
                <a:cubicBezTo>
                  <a:pt x="10579" y="1969526"/>
                  <a:pt x="29690" y="1858827"/>
                  <a:pt x="57502" y="1749624"/>
                </a:cubicBezTo>
                <a:cubicBezTo>
                  <a:pt x="95382" y="1601029"/>
                  <a:pt x="147766" y="1457253"/>
                  <a:pt x="209023" y="1316802"/>
                </a:cubicBezTo>
                <a:cubicBezTo>
                  <a:pt x="297921" y="1112192"/>
                  <a:pt x="403202" y="916059"/>
                  <a:pt x="518036" y="724913"/>
                </a:cubicBezTo>
                <a:lnTo>
                  <a:pt x="556666" y="664845"/>
                </a:lnTo>
                <a:lnTo>
                  <a:pt x="2620632" y="0"/>
                </a:lnTo>
                <a:lnTo>
                  <a:pt x="2760021" y="145843"/>
                </a:lnTo>
                <a:cubicBezTo>
                  <a:pt x="2809483" y="202501"/>
                  <a:pt x="2856535" y="261258"/>
                  <a:pt x="2901581" y="321676"/>
                </a:cubicBezTo>
                <a:cubicBezTo>
                  <a:pt x="3110093" y="601083"/>
                  <a:pt x="3285331" y="900435"/>
                  <a:pt x="3434462" y="1215245"/>
                </a:cubicBezTo>
                <a:cubicBezTo>
                  <a:pt x="3514318" y="1383786"/>
                  <a:pt x="3581717" y="1556982"/>
                  <a:pt x="3628299" y="1737657"/>
                </a:cubicBezTo>
                <a:cubicBezTo>
                  <a:pt x="3658501" y="1854173"/>
                  <a:pt x="3681024" y="1972019"/>
                  <a:pt x="3683071" y="2092857"/>
                </a:cubicBezTo>
                <a:cubicBezTo>
                  <a:pt x="3683242" y="2099007"/>
                  <a:pt x="3684778" y="2104991"/>
                  <a:pt x="3685631" y="2110974"/>
                </a:cubicBezTo>
                <a:cubicBezTo>
                  <a:pt x="3685631" y="2133579"/>
                  <a:pt x="3685631" y="2156351"/>
                  <a:pt x="3685631" y="2178956"/>
                </a:cubicBezTo>
                <a:cubicBezTo>
                  <a:pt x="3684607" y="2186602"/>
                  <a:pt x="3682901" y="2194081"/>
                  <a:pt x="3682901" y="2201727"/>
                </a:cubicBezTo>
                <a:cubicBezTo>
                  <a:pt x="3682730" y="2256578"/>
                  <a:pt x="3675052" y="2310597"/>
                  <a:pt x="3663620" y="2364118"/>
                </a:cubicBezTo>
                <a:cubicBezTo>
                  <a:pt x="3630005" y="2523019"/>
                  <a:pt x="3557146" y="2660977"/>
                  <a:pt x="3442823" y="2776662"/>
                </a:cubicBezTo>
                <a:cubicBezTo>
                  <a:pt x="3360408" y="2859936"/>
                  <a:pt x="3264684" y="2924593"/>
                  <a:pt x="3160429" y="2977117"/>
                </a:cubicBezTo>
                <a:cubicBezTo>
                  <a:pt x="3097465" y="3008781"/>
                  <a:pt x="3032796" y="3035500"/>
                  <a:pt x="2966784" y="3058396"/>
                </a:cubicBezTo>
                <a:close/>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Autofit/>
          </a:bodyPr>
          <a:lstStyle/>
          <a:p>
            <a:endParaRPr lang="en-US">
              <a:sym typeface="+mn-lt"/>
            </a:endParaRPr>
          </a:p>
        </p:txBody>
      </p:sp>
      <p:sp>
        <p:nvSpPr>
          <p:cNvPr id="11" name="任意多边形 10"/>
          <p:cNvSpPr/>
          <p:nvPr/>
        </p:nvSpPr>
        <p:spPr bwMode="auto">
          <a:xfrm rot="1071287">
            <a:off x="1435511" y="3128737"/>
            <a:ext cx="3685631" cy="3209651"/>
          </a:xfrm>
          <a:custGeom>
            <a:avLst/>
            <a:gdLst>
              <a:gd name="connsiteX0" fmla="*/ 2966784 w 3685631"/>
              <a:gd name="connsiteY0" fmla="*/ 3058396 h 3209651"/>
              <a:gd name="connsiteX1" fmla="*/ 2765076 w 3685631"/>
              <a:gd name="connsiteY1" fmla="*/ 3116737 h 3209651"/>
              <a:gd name="connsiteX2" fmla="*/ 2425862 w 3685631"/>
              <a:gd name="connsiteY2" fmla="*/ 3176076 h 3209651"/>
              <a:gd name="connsiteX3" fmla="*/ 2151828 w 3685631"/>
              <a:gd name="connsiteY3" fmla="*/ 3199678 h 3209651"/>
              <a:gd name="connsiteX4" fmla="*/ 1879842 w 3685631"/>
              <a:gd name="connsiteY4" fmla="*/ 3207989 h 3209651"/>
              <a:gd name="connsiteX5" fmla="*/ 1866021 w 3685631"/>
              <a:gd name="connsiteY5" fmla="*/ 3209651 h 3209651"/>
              <a:gd name="connsiteX6" fmla="*/ 1819610 w 3685631"/>
              <a:gd name="connsiteY6" fmla="*/ 3209651 h 3209651"/>
              <a:gd name="connsiteX7" fmla="*/ 1799646 w 3685631"/>
              <a:gd name="connsiteY7" fmla="*/ 3207989 h 3209651"/>
              <a:gd name="connsiteX8" fmla="*/ 1453606 w 3685631"/>
              <a:gd name="connsiteY8" fmla="*/ 3194692 h 3209651"/>
              <a:gd name="connsiteX9" fmla="*/ 1036754 w 3685631"/>
              <a:gd name="connsiteY9" fmla="*/ 3141503 h 3209651"/>
              <a:gd name="connsiteX10" fmla="*/ 653346 w 3685631"/>
              <a:gd name="connsiteY10" fmla="*/ 3033464 h 3209651"/>
              <a:gd name="connsiteX11" fmla="*/ 331707 w 3685631"/>
              <a:gd name="connsiteY11" fmla="*/ 2854118 h 3209651"/>
              <a:gd name="connsiteX12" fmla="*/ 41804 w 3685631"/>
              <a:gd name="connsiteY12" fmla="*/ 2431435 h 3209651"/>
              <a:gd name="connsiteX13" fmla="*/ 5802 w 3685631"/>
              <a:gd name="connsiteY13" fmla="*/ 2226327 h 3209651"/>
              <a:gd name="connsiteX14" fmla="*/ 0 w 3685631"/>
              <a:gd name="connsiteY14" fmla="*/ 2182114 h 3209651"/>
              <a:gd name="connsiteX15" fmla="*/ 0 w 3685631"/>
              <a:gd name="connsiteY15" fmla="*/ 2110974 h 3209651"/>
              <a:gd name="connsiteX16" fmla="*/ 4607 w 3685631"/>
              <a:gd name="connsiteY16" fmla="*/ 2082053 h 3209651"/>
              <a:gd name="connsiteX17" fmla="*/ 57502 w 3685631"/>
              <a:gd name="connsiteY17" fmla="*/ 1749624 h 3209651"/>
              <a:gd name="connsiteX18" fmla="*/ 209023 w 3685631"/>
              <a:gd name="connsiteY18" fmla="*/ 1316802 h 3209651"/>
              <a:gd name="connsiteX19" fmla="*/ 518036 w 3685631"/>
              <a:gd name="connsiteY19" fmla="*/ 724913 h 3209651"/>
              <a:gd name="connsiteX20" fmla="*/ 556666 w 3685631"/>
              <a:gd name="connsiteY20" fmla="*/ 664845 h 3209651"/>
              <a:gd name="connsiteX21" fmla="*/ 2620632 w 3685631"/>
              <a:gd name="connsiteY21" fmla="*/ 0 h 3209651"/>
              <a:gd name="connsiteX22" fmla="*/ 2760021 w 3685631"/>
              <a:gd name="connsiteY22" fmla="*/ 145843 h 3209651"/>
              <a:gd name="connsiteX23" fmla="*/ 2901581 w 3685631"/>
              <a:gd name="connsiteY23" fmla="*/ 321676 h 3209651"/>
              <a:gd name="connsiteX24" fmla="*/ 3434462 w 3685631"/>
              <a:gd name="connsiteY24" fmla="*/ 1215245 h 3209651"/>
              <a:gd name="connsiteX25" fmla="*/ 3628299 w 3685631"/>
              <a:gd name="connsiteY25" fmla="*/ 1737657 h 3209651"/>
              <a:gd name="connsiteX26" fmla="*/ 3683071 w 3685631"/>
              <a:gd name="connsiteY26" fmla="*/ 2092857 h 3209651"/>
              <a:gd name="connsiteX27" fmla="*/ 3685631 w 3685631"/>
              <a:gd name="connsiteY27" fmla="*/ 2110974 h 3209651"/>
              <a:gd name="connsiteX28" fmla="*/ 3685631 w 3685631"/>
              <a:gd name="connsiteY28" fmla="*/ 2178956 h 3209651"/>
              <a:gd name="connsiteX29" fmla="*/ 3682901 w 3685631"/>
              <a:gd name="connsiteY29" fmla="*/ 2201727 h 3209651"/>
              <a:gd name="connsiteX30" fmla="*/ 3663620 w 3685631"/>
              <a:gd name="connsiteY30" fmla="*/ 2364118 h 3209651"/>
              <a:gd name="connsiteX31" fmla="*/ 3442823 w 3685631"/>
              <a:gd name="connsiteY31" fmla="*/ 2776662 h 3209651"/>
              <a:gd name="connsiteX32" fmla="*/ 3160429 w 3685631"/>
              <a:gd name="connsiteY32" fmla="*/ 2977117 h 3209651"/>
              <a:gd name="connsiteX33" fmla="*/ 2966784 w 3685631"/>
              <a:gd name="connsiteY33" fmla="*/ 3058396 h 32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85631" h="3209651">
                <a:moveTo>
                  <a:pt x="2966784" y="3058396"/>
                </a:moveTo>
                <a:cubicBezTo>
                  <a:pt x="2900771" y="3081292"/>
                  <a:pt x="2833414" y="3100365"/>
                  <a:pt x="2765076" y="3116737"/>
                </a:cubicBezTo>
                <a:cubicBezTo>
                  <a:pt x="2653142" y="3143331"/>
                  <a:pt x="2540014" y="3162280"/>
                  <a:pt x="2425862" y="3176076"/>
                </a:cubicBezTo>
                <a:cubicBezTo>
                  <a:pt x="2334745" y="3187212"/>
                  <a:pt x="2243286" y="3195689"/>
                  <a:pt x="2151828" y="3199678"/>
                </a:cubicBezTo>
                <a:cubicBezTo>
                  <a:pt x="2061053" y="3203833"/>
                  <a:pt x="1970447" y="3205330"/>
                  <a:pt x="1879842" y="3207989"/>
                </a:cubicBezTo>
                <a:cubicBezTo>
                  <a:pt x="1875235" y="3208155"/>
                  <a:pt x="1870628" y="3209152"/>
                  <a:pt x="1866021" y="3209651"/>
                </a:cubicBezTo>
                <a:cubicBezTo>
                  <a:pt x="1850494" y="3209651"/>
                  <a:pt x="1835137" y="3209651"/>
                  <a:pt x="1819610" y="3209651"/>
                </a:cubicBezTo>
                <a:cubicBezTo>
                  <a:pt x="1812955" y="3209152"/>
                  <a:pt x="1806300" y="3208155"/>
                  <a:pt x="1799646" y="3207989"/>
                </a:cubicBezTo>
                <a:cubicBezTo>
                  <a:pt x="1684299" y="3206825"/>
                  <a:pt x="1568782" y="3203002"/>
                  <a:pt x="1453606" y="3194692"/>
                </a:cubicBezTo>
                <a:cubicBezTo>
                  <a:pt x="1313688" y="3184386"/>
                  <a:pt x="1174453" y="3167931"/>
                  <a:pt x="1036754" y="3141503"/>
                </a:cubicBezTo>
                <a:cubicBezTo>
                  <a:pt x="905880" y="3116238"/>
                  <a:pt x="777566" y="3082331"/>
                  <a:pt x="653346" y="3033464"/>
                </a:cubicBezTo>
                <a:cubicBezTo>
                  <a:pt x="538170" y="2988087"/>
                  <a:pt x="429478" y="2931076"/>
                  <a:pt x="331707" y="2854118"/>
                </a:cubicBezTo>
                <a:cubicBezTo>
                  <a:pt x="191277" y="2743420"/>
                  <a:pt x="92312" y="2604132"/>
                  <a:pt x="41804" y="2431435"/>
                </a:cubicBezTo>
                <a:cubicBezTo>
                  <a:pt x="22182" y="2364451"/>
                  <a:pt x="10579" y="2295971"/>
                  <a:pt x="5802" y="2226327"/>
                </a:cubicBezTo>
                <a:cubicBezTo>
                  <a:pt x="4778" y="2211534"/>
                  <a:pt x="2048" y="2196907"/>
                  <a:pt x="0" y="2182114"/>
                </a:cubicBezTo>
                <a:cubicBezTo>
                  <a:pt x="0" y="2158345"/>
                  <a:pt x="0" y="2134576"/>
                  <a:pt x="0" y="2110974"/>
                </a:cubicBezTo>
                <a:cubicBezTo>
                  <a:pt x="1536" y="2101334"/>
                  <a:pt x="4095" y="2091859"/>
                  <a:pt x="4607" y="2082053"/>
                </a:cubicBezTo>
                <a:cubicBezTo>
                  <a:pt x="10579" y="1969526"/>
                  <a:pt x="29690" y="1858827"/>
                  <a:pt x="57502" y="1749624"/>
                </a:cubicBezTo>
                <a:cubicBezTo>
                  <a:pt x="95382" y="1601029"/>
                  <a:pt x="147766" y="1457253"/>
                  <a:pt x="209023" y="1316802"/>
                </a:cubicBezTo>
                <a:cubicBezTo>
                  <a:pt x="297921" y="1112192"/>
                  <a:pt x="403202" y="916059"/>
                  <a:pt x="518036" y="724913"/>
                </a:cubicBezTo>
                <a:lnTo>
                  <a:pt x="556666" y="664845"/>
                </a:lnTo>
                <a:lnTo>
                  <a:pt x="2620632" y="0"/>
                </a:lnTo>
                <a:lnTo>
                  <a:pt x="2760021" y="145843"/>
                </a:lnTo>
                <a:cubicBezTo>
                  <a:pt x="2809483" y="202501"/>
                  <a:pt x="2856535" y="261258"/>
                  <a:pt x="2901581" y="321676"/>
                </a:cubicBezTo>
                <a:cubicBezTo>
                  <a:pt x="3110093" y="601083"/>
                  <a:pt x="3285331" y="900435"/>
                  <a:pt x="3434462" y="1215245"/>
                </a:cubicBezTo>
                <a:cubicBezTo>
                  <a:pt x="3514318" y="1383786"/>
                  <a:pt x="3581717" y="1556982"/>
                  <a:pt x="3628299" y="1737657"/>
                </a:cubicBezTo>
                <a:cubicBezTo>
                  <a:pt x="3658501" y="1854173"/>
                  <a:pt x="3681024" y="1972019"/>
                  <a:pt x="3683071" y="2092857"/>
                </a:cubicBezTo>
                <a:cubicBezTo>
                  <a:pt x="3683242" y="2099007"/>
                  <a:pt x="3684778" y="2104991"/>
                  <a:pt x="3685631" y="2110974"/>
                </a:cubicBezTo>
                <a:cubicBezTo>
                  <a:pt x="3685631" y="2133579"/>
                  <a:pt x="3685631" y="2156351"/>
                  <a:pt x="3685631" y="2178956"/>
                </a:cubicBezTo>
                <a:cubicBezTo>
                  <a:pt x="3684607" y="2186602"/>
                  <a:pt x="3682901" y="2194081"/>
                  <a:pt x="3682901" y="2201727"/>
                </a:cubicBezTo>
                <a:cubicBezTo>
                  <a:pt x="3682730" y="2256578"/>
                  <a:pt x="3675052" y="2310597"/>
                  <a:pt x="3663620" y="2364118"/>
                </a:cubicBezTo>
                <a:cubicBezTo>
                  <a:pt x="3630005" y="2523019"/>
                  <a:pt x="3557146" y="2660977"/>
                  <a:pt x="3442823" y="2776662"/>
                </a:cubicBezTo>
                <a:cubicBezTo>
                  <a:pt x="3360408" y="2859936"/>
                  <a:pt x="3264684" y="2924593"/>
                  <a:pt x="3160429" y="2977117"/>
                </a:cubicBezTo>
                <a:cubicBezTo>
                  <a:pt x="3097465" y="3008781"/>
                  <a:pt x="3032796" y="3035500"/>
                  <a:pt x="2966784" y="3058396"/>
                </a:cubicBezTo>
                <a:close/>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Autofit/>
          </a:bodyPr>
          <a:lstStyle/>
          <a:p>
            <a:endParaRPr lang="en-US">
              <a:sym typeface="+mn-lt"/>
            </a:endParaRPr>
          </a:p>
        </p:txBody>
      </p:sp>
      <p:sp>
        <p:nvSpPr>
          <p:cNvPr id="15" name="图片占位符 14"/>
          <p:cNvSpPr>
            <a:spLocks noGrp="1"/>
          </p:cNvSpPr>
          <p:nvPr userDrawn="1">
            <p:ph type="pic" sz="quarter" idx="16"/>
          </p:nvPr>
        </p:nvSpPr>
        <p:spPr>
          <a:xfrm>
            <a:off x="6979816" y="744363"/>
            <a:ext cx="3246307" cy="2681237"/>
          </a:xfrm>
          <a:custGeom>
            <a:avLst/>
            <a:gdLst>
              <a:gd name="connsiteX0" fmla="*/ 1067138 w 3246307"/>
              <a:gd name="connsiteY0" fmla="*/ 1155 h 2681237"/>
              <a:gd name="connsiteX1" fmla="*/ 1372662 w 3246307"/>
              <a:gd name="connsiteY1" fmla="*/ 30093 h 2681237"/>
              <a:gd name="connsiteX2" fmla="*/ 1613745 w 3246307"/>
              <a:gd name="connsiteY2" fmla="*/ 74384 h 2681237"/>
              <a:gd name="connsiteX3" fmla="*/ 1849464 w 3246307"/>
              <a:gd name="connsiteY3" fmla="*/ 131335 h 2681237"/>
              <a:gd name="connsiteX4" fmla="*/ 1861734 w 3246307"/>
              <a:gd name="connsiteY4" fmla="*/ 133164 h 2681237"/>
              <a:gd name="connsiteX5" fmla="*/ 1901624 w 3246307"/>
              <a:gd name="connsiteY5" fmla="*/ 144101 h 2681237"/>
              <a:gd name="connsiteX6" fmla="*/ 1918390 w 3246307"/>
              <a:gd name="connsiteY6" fmla="*/ 150233 h 2681237"/>
              <a:gd name="connsiteX7" fmla="*/ 2212663 w 3246307"/>
              <a:gd name="connsiteY7" fmla="*/ 243208 h 2681237"/>
              <a:gd name="connsiteX8" fmla="*/ 2558398 w 3246307"/>
              <a:gd name="connsiteY8" fmla="*/ 387153 h 2681237"/>
              <a:gd name="connsiteX9" fmla="*/ 2862462 w 3246307"/>
              <a:gd name="connsiteY9" fmla="*/ 570360 h 2681237"/>
              <a:gd name="connsiteX10" fmla="*/ 3096635 w 3246307"/>
              <a:gd name="connsiteY10" fmla="*/ 800295 h 2681237"/>
              <a:gd name="connsiteX11" fmla="*/ 3246187 w 3246307"/>
              <a:gd name="connsiteY11" fmla="*/ 1231890 h 2681237"/>
              <a:gd name="connsiteX12" fmla="*/ 3228796 w 3246307"/>
              <a:gd name="connsiteY12" fmla="*/ 1416656 h 2681237"/>
              <a:gd name="connsiteX13" fmla="*/ 3223363 w 3246307"/>
              <a:gd name="connsiteY13" fmla="*/ 1456023 h 2681237"/>
              <a:gd name="connsiteX14" fmla="*/ 3206599 w 3246307"/>
              <a:gd name="connsiteY14" fmla="*/ 1517165 h 2681237"/>
              <a:gd name="connsiteX15" fmla="*/ 3195824 w 3246307"/>
              <a:gd name="connsiteY15" fmla="*/ 1540936 h 2681237"/>
              <a:gd name="connsiteX16" fmla="*/ 3072025 w 3246307"/>
              <a:gd name="connsiteY16" fmla="*/ 1814180 h 2681237"/>
              <a:gd name="connsiteX17" fmla="*/ 2839803 w 3246307"/>
              <a:gd name="connsiteY17" fmla="*/ 2150467 h 2681237"/>
              <a:gd name="connsiteX18" fmla="*/ 2434738 w 3246307"/>
              <a:gd name="connsiteY18" fmla="*/ 2586352 h 2681237"/>
              <a:gd name="connsiteX19" fmla="*/ 2329066 w 3246307"/>
              <a:gd name="connsiteY19" fmla="*/ 2681237 h 2681237"/>
              <a:gd name="connsiteX20" fmla="*/ 439173 w 3246307"/>
              <a:gd name="connsiteY20" fmla="*/ 2681237 h 2681237"/>
              <a:gd name="connsiteX21" fmla="*/ 371383 w 3246307"/>
              <a:gd name="connsiteY21" fmla="*/ 2555710 h 2681237"/>
              <a:gd name="connsiteX22" fmla="*/ 291153 w 3246307"/>
              <a:gd name="connsiteY22" fmla="*/ 2371228 h 2681237"/>
              <a:gd name="connsiteX23" fmla="*/ 43735 w 3246307"/>
              <a:gd name="connsiteY23" fmla="*/ 1477669 h 2681237"/>
              <a:gd name="connsiteX24" fmla="*/ 248 w 3246307"/>
              <a:gd name="connsiteY24" fmla="*/ 982998 h 2681237"/>
              <a:gd name="connsiteX25" fmla="*/ 36877 w 3246307"/>
              <a:gd name="connsiteY25" fmla="*/ 664811 h 2681237"/>
              <a:gd name="connsiteX26" fmla="*/ 38947 w 3246307"/>
              <a:gd name="connsiteY26" fmla="*/ 648636 h 2681237"/>
              <a:gd name="connsiteX27" fmla="*/ 54967 w 3246307"/>
              <a:gd name="connsiteY27" fmla="*/ 590209 h 2681237"/>
              <a:gd name="connsiteX28" fmla="*/ 62679 w 3246307"/>
              <a:gd name="connsiteY28" fmla="*/ 571281 h 2681237"/>
              <a:gd name="connsiteX29" fmla="*/ 117519 w 3246307"/>
              <a:gd name="connsiteY29" fmla="*/ 436256 h 2681237"/>
              <a:gd name="connsiteX30" fmla="*/ 404502 w 3246307"/>
              <a:gd name="connsiteY30" fmla="*/ 133722 h 2681237"/>
              <a:gd name="connsiteX31" fmla="*/ 694446 w 3246307"/>
              <a:gd name="connsiteY31" fmla="*/ 27987 h 2681237"/>
              <a:gd name="connsiteX32" fmla="*/ 1067138 w 3246307"/>
              <a:gd name="connsiteY32" fmla="*/ 1155 h 268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46307" h="2681237">
                <a:moveTo>
                  <a:pt x="1067138" y="1155"/>
                </a:moveTo>
                <a:cubicBezTo>
                  <a:pt x="1169607" y="4676"/>
                  <a:pt x="1271302" y="15049"/>
                  <a:pt x="1372662" y="30093"/>
                </a:cubicBezTo>
                <a:cubicBezTo>
                  <a:pt x="1453598" y="41993"/>
                  <a:pt x="1534200" y="56260"/>
                  <a:pt x="1613745" y="74384"/>
                </a:cubicBezTo>
                <a:cubicBezTo>
                  <a:pt x="1692742" y="92204"/>
                  <a:pt x="1770966" y="112269"/>
                  <a:pt x="1849464" y="131335"/>
                </a:cubicBezTo>
                <a:cubicBezTo>
                  <a:pt x="1853463" y="132278"/>
                  <a:pt x="1857658" y="132507"/>
                  <a:pt x="1861734" y="133164"/>
                </a:cubicBezTo>
                <a:cubicBezTo>
                  <a:pt x="1875080" y="136823"/>
                  <a:pt x="1888278" y="140442"/>
                  <a:pt x="1901624" y="144101"/>
                </a:cubicBezTo>
                <a:cubicBezTo>
                  <a:pt x="1907225" y="146098"/>
                  <a:pt x="1912710" y="148523"/>
                  <a:pt x="1918390" y="150233"/>
                </a:cubicBezTo>
                <a:cubicBezTo>
                  <a:pt x="2017252" y="178415"/>
                  <a:pt x="2115633" y="208923"/>
                  <a:pt x="2212663" y="243208"/>
                </a:cubicBezTo>
                <a:cubicBezTo>
                  <a:pt x="2330489" y="285036"/>
                  <a:pt x="2446277" y="331990"/>
                  <a:pt x="2558398" y="387153"/>
                </a:cubicBezTo>
                <a:cubicBezTo>
                  <a:pt x="2664925" y="439707"/>
                  <a:pt x="2767216" y="499087"/>
                  <a:pt x="2862462" y="570360"/>
                </a:cubicBezTo>
                <a:cubicBezTo>
                  <a:pt x="2950757" y="636500"/>
                  <a:pt x="3030738" y="711113"/>
                  <a:pt x="3096635" y="800295"/>
                </a:cubicBezTo>
                <a:cubicBezTo>
                  <a:pt x="3191242" y="928528"/>
                  <a:pt x="3243474" y="1071562"/>
                  <a:pt x="3246187" y="1231890"/>
                </a:cubicBezTo>
                <a:cubicBezTo>
                  <a:pt x="3247266" y="1294084"/>
                  <a:pt x="3241101" y="1355674"/>
                  <a:pt x="3228796" y="1416656"/>
                </a:cubicBezTo>
                <a:cubicBezTo>
                  <a:pt x="3226189" y="1429612"/>
                  <a:pt x="3225089" y="1442827"/>
                  <a:pt x="3223363" y="1456023"/>
                </a:cubicBezTo>
                <a:cubicBezTo>
                  <a:pt x="3217762" y="1476451"/>
                  <a:pt x="3212161" y="1496880"/>
                  <a:pt x="3206599" y="1517165"/>
                </a:cubicBezTo>
                <a:cubicBezTo>
                  <a:pt x="3203008" y="1525089"/>
                  <a:pt x="3198574" y="1532628"/>
                  <a:pt x="3195824" y="1540936"/>
                </a:cubicBezTo>
                <a:cubicBezTo>
                  <a:pt x="3164174" y="1636241"/>
                  <a:pt x="3121663" y="1726878"/>
                  <a:pt x="3072025" y="1814180"/>
                </a:cubicBezTo>
                <a:cubicBezTo>
                  <a:pt x="3004452" y="1932965"/>
                  <a:pt x="2925548" y="2044190"/>
                  <a:pt x="2839803" y="2150467"/>
                </a:cubicBezTo>
                <a:cubicBezTo>
                  <a:pt x="2715182" y="2305372"/>
                  <a:pt x="2578478" y="2449131"/>
                  <a:pt x="2434738" y="2586352"/>
                </a:cubicBezTo>
                <a:lnTo>
                  <a:pt x="2329066" y="2681237"/>
                </a:lnTo>
                <a:lnTo>
                  <a:pt x="439173" y="2681237"/>
                </a:lnTo>
                <a:lnTo>
                  <a:pt x="371383" y="2555710"/>
                </a:lnTo>
                <a:cubicBezTo>
                  <a:pt x="342225" y="2495358"/>
                  <a:pt x="315631" y="2433772"/>
                  <a:pt x="291153" y="2371228"/>
                </a:cubicBezTo>
                <a:cubicBezTo>
                  <a:pt x="177789" y="2081954"/>
                  <a:pt x="97722" y="1783378"/>
                  <a:pt x="43735" y="1477669"/>
                </a:cubicBezTo>
                <a:cubicBezTo>
                  <a:pt x="14820" y="1313996"/>
                  <a:pt x="-2292" y="1149258"/>
                  <a:pt x="248" y="982998"/>
                </a:cubicBezTo>
                <a:cubicBezTo>
                  <a:pt x="1748" y="875740"/>
                  <a:pt x="10161" y="769149"/>
                  <a:pt x="36877" y="664811"/>
                </a:cubicBezTo>
                <a:cubicBezTo>
                  <a:pt x="38180" y="659485"/>
                  <a:pt x="38270" y="653980"/>
                  <a:pt x="38947" y="648636"/>
                </a:cubicBezTo>
                <a:cubicBezTo>
                  <a:pt x="44274" y="629209"/>
                  <a:pt x="49640" y="609637"/>
                  <a:pt x="54967" y="590209"/>
                </a:cubicBezTo>
                <a:cubicBezTo>
                  <a:pt x="57649" y="583879"/>
                  <a:pt x="60878" y="577852"/>
                  <a:pt x="62679" y="571281"/>
                </a:cubicBezTo>
                <a:cubicBezTo>
                  <a:pt x="75751" y="524180"/>
                  <a:pt x="95081" y="479561"/>
                  <a:pt x="117519" y="436256"/>
                </a:cubicBezTo>
                <a:cubicBezTo>
                  <a:pt x="183854" y="307608"/>
                  <a:pt x="278984" y="206208"/>
                  <a:pt x="404502" y="133722"/>
                </a:cubicBezTo>
                <a:cubicBezTo>
                  <a:pt x="494957" y="81573"/>
                  <a:pt x="592465" y="48561"/>
                  <a:pt x="694446" y="27987"/>
                </a:cubicBezTo>
                <a:cubicBezTo>
                  <a:pt x="817598" y="3233"/>
                  <a:pt x="941954" y="-2911"/>
                  <a:pt x="1067138" y="1155"/>
                </a:cubicBezTo>
                <a:close/>
              </a:path>
            </a:pathLst>
          </a:custGeom>
          <a:effectLst/>
        </p:spPr>
        <p:txBody>
          <a:bodyPr wrap="square">
            <a:no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9" name="图片占位符 18"/>
          <p:cNvSpPr>
            <a:spLocks noGrp="1"/>
          </p:cNvSpPr>
          <p:nvPr userDrawn="1">
            <p:ph type="pic" sz="quarter" idx="17"/>
          </p:nvPr>
        </p:nvSpPr>
        <p:spPr>
          <a:xfrm>
            <a:off x="1620040" y="3452192"/>
            <a:ext cx="3246307" cy="2681237"/>
          </a:xfrm>
          <a:custGeom>
            <a:avLst/>
            <a:gdLst>
              <a:gd name="connsiteX0" fmla="*/ 917241 w 3246307"/>
              <a:gd name="connsiteY0" fmla="*/ 0 h 2681237"/>
              <a:gd name="connsiteX1" fmla="*/ 2807134 w 3246307"/>
              <a:gd name="connsiteY1" fmla="*/ 0 h 2681237"/>
              <a:gd name="connsiteX2" fmla="*/ 2874924 w 3246307"/>
              <a:gd name="connsiteY2" fmla="*/ 125527 h 2681237"/>
              <a:gd name="connsiteX3" fmla="*/ 2955154 w 3246307"/>
              <a:gd name="connsiteY3" fmla="*/ 310009 h 2681237"/>
              <a:gd name="connsiteX4" fmla="*/ 3202572 w 3246307"/>
              <a:gd name="connsiteY4" fmla="*/ 1203569 h 2681237"/>
              <a:gd name="connsiteX5" fmla="*/ 3246059 w 3246307"/>
              <a:gd name="connsiteY5" fmla="*/ 1698239 h 2681237"/>
              <a:gd name="connsiteX6" fmla="*/ 3209430 w 3246307"/>
              <a:gd name="connsiteY6" fmla="*/ 2016426 h 2681237"/>
              <a:gd name="connsiteX7" fmla="*/ 3207360 w 3246307"/>
              <a:gd name="connsiteY7" fmla="*/ 2032601 h 2681237"/>
              <a:gd name="connsiteX8" fmla="*/ 3191340 w 3246307"/>
              <a:gd name="connsiteY8" fmla="*/ 2091028 h 2681237"/>
              <a:gd name="connsiteX9" fmla="*/ 3183628 w 3246307"/>
              <a:gd name="connsiteY9" fmla="*/ 2109957 h 2681237"/>
              <a:gd name="connsiteX10" fmla="*/ 3128788 w 3246307"/>
              <a:gd name="connsiteY10" fmla="*/ 2244982 h 2681237"/>
              <a:gd name="connsiteX11" fmla="*/ 2841805 w 3246307"/>
              <a:gd name="connsiteY11" fmla="*/ 2547515 h 2681237"/>
              <a:gd name="connsiteX12" fmla="*/ 2551861 w 3246307"/>
              <a:gd name="connsiteY12" fmla="*/ 2653251 h 2681237"/>
              <a:gd name="connsiteX13" fmla="*/ 2179169 w 3246307"/>
              <a:gd name="connsiteY13" fmla="*/ 2680083 h 2681237"/>
              <a:gd name="connsiteX14" fmla="*/ 1873645 w 3246307"/>
              <a:gd name="connsiteY14" fmla="*/ 2651145 h 2681237"/>
              <a:gd name="connsiteX15" fmla="*/ 1632562 w 3246307"/>
              <a:gd name="connsiteY15" fmla="*/ 2606853 h 2681237"/>
              <a:gd name="connsiteX16" fmla="*/ 1396843 w 3246307"/>
              <a:gd name="connsiteY16" fmla="*/ 2549902 h 2681237"/>
              <a:gd name="connsiteX17" fmla="*/ 1384573 w 3246307"/>
              <a:gd name="connsiteY17" fmla="*/ 2548074 h 2681237"/>
              <a:gd name="connsiteX18" fmla="*/ 1344683 w 3246307"/>
              <a:gd name="connsiteY18" fmla="*/ 2537137 h 2681237"/>
              <a:gd name="connsiteX19" fmla="*/ 1327917 w 3246307"/>
              <a:gd name="connsiteY19" fmla="*/ 2531004 h 2681237"/>
              <a:gd name="connsiteX20" fmla="*/ 1033644 w 3246307"/>
              <a:gd name="connsiteY20" fmla="*/ 2438029 h 2681237"/>
              <a:gd name="connsiteX21" fmla="*/ 687909 w 3246307"/>
              <a:gd name="connsiteY21" fmla="*/ 2294084 h 2681237"/>
              <a:gd name="connsiteX22" fmla="*/ 383845 w 3246307"/>
              <a:gd name="connsiteY22" fmla="*/ 2110877 h 2681237"/>
              <a:gd name="connsiteX23" fmla="*/ 149672 w 3246307"/>
              <a:gd name="connsiteY23" fmla="*/ 1880942 h 2681237"/>
              <a:gd name="connsiteX24" fmla="*/ 120 w 3246307"/>
              <a:gd name="connsiteY24" fmla="*/ 1449347 h 2681237"/>
              <a:gd name="connsiteX25" fmla="*/ 17511 w 3246307"/>
              <a:gd name="connsiteY25" fmla="*/ 1264581 h 2681237"/>
              <a:gd name="connsiteX26" fmla="*/ 22944 w 3246307"/>
              <a:gd name="connsiteY26" fmla="*/ 1225214 h 2681237"/>
              <a:gd name="connsiteX27" fmla="*/ 39708 w 3246307"/>
              <a:gd name="connsiteY27" fmla="*/ 1164072 h 2681237"/>
              <a:gd name="connsiteX28" fmla="*/ 50483 w 3246307"/>
              <a:gd name="connsiteY28" fmla="*/ 1140301 h 2681237"/>
              <a:gd name="connsiteX29" fmla="*/ 174282 w 3246307"/>
              <a:gd name="connsiteY29" fmla="*/ 867057 h 2681237"/>
              <a:gd name="connsiteX30" fmla="*/ 406504 w 3246307"/>
              <a:gd name="connsiteY30" fmla="*/ 530770 h 2681237"/>
              <a:gd name="connsiteX31" fmla="*/ 811568 w 3246307"/>
              <a:gd name="connsiteY31" fmla="*/ 94885 h 268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46307" h="2681237">
                <a:moveTo>
                  <a:pt x="917241" y="0"/>
                </a:moveTo>
                <a:lnTo>
                  <a:pt x="2807134" y="0"/>
                </a:lnTo>
                <a:lnTo>
                  <a:pt x="2874924" y="125527"/>
                </a:lnTo>
                <a:cubicBezTo>
                  <a:pt x="2904082" y="185879"/>
                  <a:pt x="2930676" y="247465"/>
                  <a:pt x="2955154" y="310009"/>
                </a:cubicBezTo>
                <a:cubicBezTo>
                  <a:pt x="3068518" y="599283"/>
                  <a:pt x="3148585" y="897859"/>
                  <a:pt x="3202572" y="1203569"/>
                </a:cubicBezTo>
                <a:cubicBezTo>
                  <a:pt x="3231487" y="1367242"/>
                  <a:pt x="3248599" y="1531979"/>
                  <a:pt x="3246059" y="1698239"/>
                </a:cubicBezTo>
                <a:cubicBezTo>
                  <a:pt x="3244559" y="1805497"/>
                  <a:pt x="3236146" y="1912089"/>
                  <a:pt x="3209430" y="2016426"/>
                </a:cubicBezTo>
                <a:cubicBezTo>
                  <a:pt x="3208127" y="2021752"/>
                  <a:pt x="3208037" y="2027258"/>
                  <a:pt x="3207360" y="2032601"/>
                </a:cubicBezTo>
                <a:cubicBezTo>
                  <a:pt x="3202033" y="2052029"/>
                  <a:pt x="3196667" y="2071600"/>
                  <a:pt x="3191340" y="2091028"/>
                </a:cubicBezTo>
                <a:cubicBezTo>
                  <a:pt x="3188658" y="2097358"/>
                  <a:pt x="3185429" y="2103385"/>
                  <a:pt x="3183628" y="2109957"/>
                </a:cubicBezTo>
                <a:cubicBezTo>
                  <a:pt x="3170556" y="2157058"/>
                  <a:pt x="3151226" y="2201676"/>
                  <a:pt x="3128788" y="2244982"/>
                </a:cubicBezTo>
                <a:cubicBezTo>
                  <a:pt x="3062453" y="2373629"/>
                  <a:pt x="2967323" y="2475029"/>
                  <a:pt x="2841805" y="2547515"/>
                </a:cubicBezTo>
                <a:cubicBezTo>
                  <a:pt x="2751350" y="2599664"/>
                  <a:pt x="2653842" y="2632677"/>
                  <a:pt x="2551861" y="2653251"/>
                </a:cubicBezTo>
                <a:cubicBezTo>
                  <a:pt x="2428709" y="2678004"/>
                  <a:pt x="2304353" y="2684148"/>
                  <a:pt x="2179169" y="2680083"/>
                </a:cubicBezTo>
                <a:cubicBezTo>
                  <a:pt x="2076700" y="2676562"/>
                  <a:pt x="1975005" y="2666188"/>
                  <a:pt x="1873645" y="2651145"/>
                </a:cubicBezTo>
                <a:cubicBezTo>
                  <a:pt x="1792709" y="2639244"/>
                  <a:pt x="1712107" y="2624977"/>
                  <a:pt x="1632562" y="2606853"/>
                </a:cubicBezTo>
                <a:cubicBezTo>
                  <a:pt x="1553565" y="2589033"/>
                  <a:pt x="1475341" y="2568968"/>
                  <a:pt x="1396843" y="2549902"/>
                </a:cubicBezTo>
                <a:cubicBezTo>
                  <a:pt x="1392844" y="2548959"/>
                  <a:pt x="1388650" y="2548730"/>
                  <a:pt x="1384573" y="2548074"/>
                </a:cubicBezTo>
                <a:cubicBezTo>
                  <a:pt x="1371228" y="2544415"/>
                  <a:pt x="1358029" y="2540796"/>
                  <a:pt x="1344683" y="2537137"/>
                </a:cubicBezTo>
                <a:cubicBezTo>
                  <a:pt x="1339082" y="2535139"/>
                  <a:pt x="1333597" y="2532715"/>
                  <a:pt x="1327917" y="2531004"/>
                </a:cubicBezTo>
                <a:cubicBezTo>
                  <a:pt x="1229055" y="2502822"/>
                  <a:pt x="1130674" y="2472314"/>
                  <a:pt x="1033644" y="2438029"/>
                </a:cubicBezTo>
                <a:cubicBezTo>
                  <a:pt x="915818" y="2396201"/>
                  <a:pt x="800029" y="2349247"/>
                  <a:pt x="687909" y="2294084"/>
                </a:cubicBezTo>
                <a:cubicBezTo>
                  <a:pt x="581382" y="2241530"/>
                  <a:pt x="479091" y="2182150"/>
                  <a:pt x="383845" y="2110877"/>
                </a:cubicBezTo>
                <a:cubicBezTo>
                  <a:pt x="295550" y="2044737"/>
                  <a:pt x="215569" y="1970124"/>
                  <a:pt x="149672" y="1880942"/>
                </a:cubicBezTo>
                <a:cubicBezTo>
                  <a:pt x="55065" y="1752709"/>
                  <a:pt x="2833" y="1609675"/>
                  <a:pt x="120" y="1449347"/>
                </a:cubicBezTo>
                <a:cubicBezTo>
                  <a:pt x="-959" y="1387153"/>
                  <a:pt x="5206" y="1325563"/>
                  <a:pt x="17511" y="1264581"/>
                </a:cubicBezTo>
                <a:cubicBezTo>
                  <a:pt x="20117" y="1251625"/>
                  <a:pt x="21218" y="1238411"/>
                  <a:pt x="22944" y="1225214"/>
                </a:cubicBezTo>
                <a:cubicBezTo>
                  <a:pt x="28545" y="1204786"/>
                  <a:pt x="34146" y="1184357"/>
                  <a:pt x="39708" y="1164072"/>
                </a:cubicBezTo>
                <a:cubicBezTo>
                  <a:pt x="43299" y="1156148"/>
                  <a:pt x="47733" y="1148609"/>
                  <a:pt x="50483" y="1140301"/>
                </a:cubicBezTo>
                <a:cubicBezTo>
                  <a:pt x="82133" y="1044996"/>
                  <a:pt x="124644" y="954359"/>
                  <a:pt x="174282" y="867057"/>
                </a:cubicBezTo>
                <a:cubicBezTo>
                  <a:pt x="241855" y="748272"/>
                  <a:pt x="320759" y="637047"/>
                  <a:pt x="406504" y="530770"/>
                </a:cubicBezTo>
                <a:cubicBezTo>
                  <a:pt x="531125" y="375865"/>
                  <a:pt x="667829" y="232106"/>
                  <a:pt x="811568" y="94885"/>
                </a:cubicBezTo>
                <a:close/>
              </a:path>
            </a:pathLst>
          </a:custGeom>
          <a:effectLst/>
        </p:spPr>
        <p:txBody>
          <a:bodyPr wrap="square">
            <a:no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100000">
                                          <p:val>
                                            <p:strVal val="#ppt_x"/>
                                          </p:val>
                                        </p:tav>
                                      </p:tavLst>
                                    </p:anim>
                                    <p:anim calcmode="lin" valueType="num">
                                      <p:cBhvr>
                                        <p:cTn id="8" dur="500" fill="hold"/>
                                        <p:tgtEl>
                                          <p:spTgt spid="11"/>
                                        </p:tgtEl>
                                        <p:attrNameLst>
                                          <p:attrName>ppt_y</p:attrName>
                                        </p:attrNameLst>
                                      </p:cBhvr>
                                      <p:tavLst>
                                        <p:tav tm="0">
                                          <p:val>
                                            <p:strVal val="#ppt_y-#ppt_h/2"/>
                                          </p:val>
                                        </p:tav>
                                        <p:tav tm="100000">
                                          <p:val>
                                            <p:strVal val="#ppt_y"/>
                                          </p:val>
                                        </p:tav>
                                      </p:tavLst>
                                    </p:anim>
                                    <p:anim calcmode="lin" valueType="num">
                                      <p:cBhvr>
                                        <p:cTn id="9" dur="500" fill="hold"/>
                                        <p:tgtEl>
                                          <p:spTgt spid="11"/>
                                        </p:tgtEl>
                                        <p:attrNameLst>
                                          <p:attrName>ppt_w</p:attrName>
                                        </p:attrNameLst>
                                      </p:cBhvr>
                                      <p:tavLst>
                                        <p:tav tm="0">
                                          <p:val>
                                            <p:strVal val="#ppt_w"/>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nodePh="1">
                                  <p:stCondLst>
                                    <p:cond delay="500"/>
                                  </p:stCondLst>
                                  <p:endCondLst>
                                    <p:cond evt="begin" delay="0">
                                      <p:tn val="11"/>
                                    </p:cond>
                                  </p:end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ppt_h/2"/>
                                          </p:val>
                                        </p:tav>
                                        <p:tav tm="100000">
                                          <p:val>
                                            <p:strVal val="#ppt_y"/>
                                          </p:val>
                                        </p:tav>
                                      </p:tavLst>
                                    </p:anim>
                                    <p:anim calcmode="lin" valueType="num">
                                      <p:cBhvr>
                                        <p:cTn id="15" dur="500" fill="hold"/>
                                        <p:tgtEl>
                                          <p:spTgt spid="19"/>
                                        </p:tgtEl>
                                        <p:attrNameLst>
                                          <p:attrName>ppt_w</p:attrName>
                                        </p:attrNameLst>
                                      </p:cBhvr>
                                      <p:tavLst>
                                        <p:tav tm="0">
                                          <p:val>
                                            <p:strVal val="#ppt_w"/>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childTnLst>
                                </p:cTn>
                              </p:par>
                              <p:par>
                                <p:cTn id="17" presetID="17" presetClass="entr" presetSubtype="4"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ppt_x</p:attrName>
                                        </p:attrNameLst>
                                      </p:cBhvr>
                                      <p:tavLst>
                                        <p:tav tm="0">
                                          <p:val>
                                            <p:strVal val="#ppt_x"/>
                                          </p:val>
                                        </p:tav>
                                        <p:tav tm="100000">
                                          <p:val>
                                            <p:strVal val="#ppt_x"/>
                                          </p:val>
                                        </p:tav>
                                      </p:tavLst>
                                    </p:anim>
                                    <p:anim calcmode="lin" valueType="num">
                                      <p:cBhvr>
                                        <p:cTn id="20" dur="500" fill="hold"/>
                                        <p:tgtEl>
                                          <p:spTgt spid="8"/>
                                        </p:tgtEl>
                                        <p:attrNameLst>
                                          <p:attrName>ppt_y</p:attrName>
                                        </p:attrNameLst>
                                      </p:cBhvr>
                                      <p:tavLst>
                                        <p:tav tm="0">
                                          <p:val>
                                            <p:strVal val="#ppt_y+#ppt_h/2"/>
                                          </p:val>
                                        </p:tav>
                                        <p:tav tm="100000">
                                          <p:val>
                                            <p:strVal val="#ppt_y"/>
                                          </p:val>
                                        </p:tav>
                                      </p:tavLst>
                                    </p:anim>
                                    <p:anim calcmode="lin" valueType="num">
                                      <p:cBhvr>
                                        <p:cTn id="21" dur="500" fill="hold"/>
                                        <p:tgtEl>
                                          <p:spTgt spid="8"/>
                                        </p:tgtEl>
                                        <p:attrNameLst>
                                          <p:attrName>ppt_w</p:attrName>
                                        </p:attrNameLst>
                                      </p:cBhvr>
                                      <p:tavLst>
                                        <p:tav tm="0">
                                          <p:val>
                                            <p:strVal val="#ppt_w"/>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childTnLst>
                                </p:cTn>
                              </p:par>
                              <p:par>
                                <p:cTn id="23" presetID="17" presetClass="entr" presetSubtype="4" fill="hold" grpId="0" nodeType="withEffect" nodePh="1">
                                  <p:stCondLst>
                                    <p:cond delay="500"/>
                                  </p:stCondLst>
                                  <p:endCondLst>
                                    <p:cond evt="begin" delay="0">
                                      <p:tn val="23"/>
                                    </p:cond>
                                  </p:end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ppt_x</p:attrName>
                                        </p:attrNameLst>
                                      </p:cBhvr>
                                      <p:tavLst>
                                        <p:tav tm="0">
                                          <p:val>
                                            <p:strVal val="#ppt_x"/>
                                          </p:val>
                                        </p:tav>
                                        <p:tav tm="100000">
                                          <p:val>
                                            <p:strVal val="#ppt_x"/>
                                          </p:val>
                                        </p:tav>
                                      </p:tavLst>
                                    </p:anim>
                                    <p:anim calcmode="lin" valueType="num">
                                      <p:cBhvr>
                                        <p:cTn id="26" dur="500" fill="hold"/>
                                        <p:tgtEl>
                                          <p:spTgt spid="15"/>
                                        </p:tgtEl>
                                        <p:attrNameLst>
                                          <p:attrName>ppt_y</p:attrName>
                                        </p:attrNameLst>
                                      </p:cBhvr>
                                      <p:tavLst>
                                        <p:tav tm="0">
                                          <p:val>
                                            <p:strVal val="#ppt_y+#ppt_h/2"/>
                                          </p:val>
                                        </p:tav>
                                        <p:tav tm="100000">
                                          <p:val>
                                            <p:strVal val="#ppt_y"/>
                                          </p:val>
                                        </p:tav>
                                      </p:tavLst>
                                    </p:anim>
                                    <p:anim calcmode="lin" valueType="num">
                                      <p:cBhvr>
                                        <p:cTn id="27" dur="500" fill="hold"/>
                                        <p:tgtEl>
                                          <p:spTgt spid="15"/>
                                        </p:tgtEl>
                                        <p:attrNameLst>
                                          <p:attrName>ppt_w</p:attrName>
                                        </p:attrNameLst>
                                      </p:cBhvr>
                                      <p:tavLst>
                                        <p:tav tm="0">
                                          <p:val>
                                            <p:strVal val="#ppt_w"/>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bldLvl="0" animBg="1"/>
      <p:bldP spid="15" grpId="0" bldLvl="0" animBg="1"/>
      <p:bldP spid="19" grpId="0" bldLvl="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AutoShape 1"/>
          <p:cNvSpPr/>
          <p:nvPr/>
        </p:nvSpPr>
        <p:spPr bwMode="auto">
          <a:xfrm rot="3154152">
            <a:off x="6254711" y="594386"/>
            <a:ext cx="5087075" cy="5676692"/>
          </a:xfrm>
          <a:custGeom>
            <a:avLst/>
            <a:gdLst>
              <a:gd name="connsiteX0" fmla="*/ 21600 w 21600"/>
              <a:gd name="connsiteY0" fmla="*/ 14990 h 21600"/>
              <a:gd name="connsiteX1" fmla="*/ 21600 w 21600"/>
              <a:gd name="connsiteY1" fmla="*/ 15399 h 21600"/>
              <a:gd name="connsiteX2" fmla="*/ 21584 w 21600"/>
              <a:gd name="connsiteY2" fmla="*/ 15536 h 21600"/>
              <a:gd name="connsiteX3" fmla="*/ 21471 w 21600"/>
              <a:gd name="connsiteY3" fmla="*/ 16513 h 21600"/>
              <a:gd name="connsiteX4" fmla="*/ 20177 w 21600"/>
              <a:gd name="connsiteY4" fmla="*/ 18995 h 21600"/>
              <a:gd name="connsiteX5" fmla="*/ 18522 w 21600"/>
              <a:gd name="connsiteY5" fmla="*/ 20201 h 21600"/>
              <a:gd name="connsiteX6" fmla="*/ 16205 w 21600"/>
              <a:gd name="connsiteY6" fmla="*/ 21041 h 21600"/>
              <a:gd name="connsiteX7" fmla="*/ 14217 w 21600"/>
              <a:gd name="connsiteY7" fmla="*/ 21398 h 21600"/>
              <a:gd name="connsiteX8" fmla="*/ 12611 w 21600"/>
              <a:gd name="connsiteY8" fmla="*/ 21540 h 21600"/>
              <a:gd name="connsiteX9" fmla="*/ 11017 w 21600"/>
              <a:gd name="connsiteY9" fmla="*/ 21590 h 21600"/>
              <a:gd name="connsiteX10" fmla="*/ 10936 w 21600"/>
              <a:gd name="connsiteY10" fmla="*/ 21600 h 21600"/>
              <a:gd name="connsiteX11" fmla="*/ 10664 w 21600"/>
              <a:gd name="connsiteY11" fmla="*/ 21600 h 21600"/>
              <a:gd name="connsiteX12" fmla="*/ 10547 w 21600"/>
              <a:gd name="connsiteY12" fmla="*/ 21590 h 21600"/>
              <a:gd name="connsiteX13" fmla="*/ 8519 w 21600"/>
              <a:gd name="connsiteY13" fmla="*/ 21510 h 21600"/>
              <a:gd name="connsiteX14" fmla="*/ 6076 w 21600"/>
              <a:gd name="connsiteY14" fmla="*/ 21190 h 21600"/>
              <a:gd name="connsiteX15" fmla="*/ 3829 w 21600"/>
              <a:gd name="connsiteY15" fmla="*/ 20540 h 21600"/>
              <a:gd name="connsiteX16" fmla="*/ 1944 w 21600"/>
              <a:gd name="connsiteY16" fmla="*/ 19461 h 21600"/>
              <a:gd name="connsiteX17" fmla="*/ 245 w 21600"/>
              <a:gd name="connsiteY17" fmla="*/ 16918 h 21600"/>
              <a:gd name="connsiteX18" fmla="*/ 34 w 21600"/>
              <a:gd name="connsiteY18" fmla="*/ 15684 h 21600"/>
              <a:gd name="connsiteX19" fmla="*/ 0 w 21600"/>
              <a:gd name="connsiteY19" fmla="*/ 15418 h 21600"/>
              <a:gd name="connsiteX20" fmla="*/ 0 w 21600"/>
              <a:gd name="connsiteY20" fmla="*/ 14990 h 21600"/>
              <a:gd name="connsiteX21" fmla="*/ 27 w 21600"/>
              <a:gd name="connsiteY21" fmla="*/ 14816 h 21600"/>
              <a:gd name="connsiteX22" fmla="*/ 337 w 21600"/>
              <a:gd name="connsiteY22" fmla="*/ 12816 h 21600"/>
              <a:gd name="connsiteX23" fmla="*/ 1225 w 21600"/>
              <a:gd name="connsiteY23" fmla="*/ 10212 h 21600"/>
              <a:gd name="connsiteX24" fmla="*/ 3650 w 21600"/>
              <a:gd name="connsiteY24" fmla="*/ 6976 h 21600"/>
              <a:gd name="connsiteX25" fmla="*/ 5204 w 21600"/>
              <a:gd name="connsiteY25" fmla="*/ 3465 h 21600"/>
              <a:gd name="connsiteX26" fmla="*/ 7010 w 21600"/>
              <a:gd name="connsiteY26" fmla="*/ 1599 h 21600"/>
              <a:gd name="connsiteX27" fmla="*/ 8747 w 21600"/>
              <a:gd name="connsiteY27" fmla="*/ 479 h 21600"/>
              <a:gd name="connsiteX28" fmla="*/ 10368 w 21600"/>
              <a:gd name="connsiteY28" fmla="*/ 32 h 21600"/>
              <a:gd name="connsiteX29" fmla="*/ 10646 w 21600"/>
              <a:gd name="connsiteY29" fmla="*/ 0 h 21600"/>
              <a:gd name="connsiteX30" fmla="*/ 10972 w 21600"/>
              <a:gd name="connsiteY30" fmla="*/ 0 h 21600"/>
              <a:gd name="connsiteX31" fmla="*/ 11052 w 21600"/>
              <a:gd name="connsiteY31" fmla="*/ 15 h 21600"/>
              <a:gd name="connsiteX32" fmla="*/ 11529 w 21600"/>
              <a:gd name="connsiteY32" fmla="*/ 68 h 21600"/>
              <a:gd name="connsiteX33" fmla="*/ 13311 w 21600"/>
              <a:gd name="connsiteY33" fmla="*/ 696 h 21600"/>
              <a:gd name="connsiteX34" fmla="*/ 15261 w 21600"/>
              <a:gd name="connsiteY34" fmla="*/ 2185 h 21600"/>
              <a:gd name="connsiteX35" fmla="*/ 17005 w 21600"/>
              <a:gd name="connsiteY35" fmla="*/ 4225 h 21600"/>
              <a:gd name="connsiteX36" fmla="*/ 20128 w 21600"/>
              <a:gd name="connsiteY36" fmla="*/ 9601 h 21600"/>
              <a:gd name="connsiteX37" fmla="*/ 21264 w 21600"/>
              <a:gd name="connsiteY37" fmla="*/ 12744 h 21600"/>
              <a:gd name="connsiteX38" fmla="*/ 21585 w 21600"/>
              <a:gd name="connsiteY38" fmla="*/ 14881 h 21600"/>
              <a:gd name="connsiteX39" fmla="*/ 21600 w 21600"/>
              <a:gd name="connsiteY39" fmla="*/ 14990 h 21600"/>
              <a:gd name="connsiteX40" fmla="*/ 21600 w 21600"/>
              <a:gd name="connsiteY40" fmla="*/ 14990 h 21600"/>
              <a:gd name="connsiteX0-1" fmla="*/ 21600 w 21600"/>
              <a:gd name="connsiteY0-2" fmla="*/ 14990 h 21600"/>
              <a:gd name="connsiteX1-3" fmla="*/ 21600 w 21600"/>
              <a:gd name="connsiteY1-4" fmla="*/ 15399 h 21600"/>
              <a:gd name="connsiteX2-5" fmla="*/ 21584 w 21600"/>
              <a:gd name="connsiteY2-6" fmla="*/ 15536 h 21600"/>
              <a:gd name="connsiteX3-7" fmla="*/ 21471 w 21600"/>
              <a:gd name="connsiteY3-8" fmla="*/ 16513 h 21600"/>
              <a:gd name="connsiteX4-9" fmla="*/ 20177 w 21600"/>
              <a:gd name="connsiteY4-10" fmla="*/ 18995 h 21600"/>
              <a:gd name="connsiteX5-11" fmla="*/ 18522 w 21600"/>
              <a:gd name="connsiteY5-12" fmla="*/ 20201 h 21600"/>
              <a:gd name="connsiteX6-13" fmla="*/ 16205 w 21600"/>
              <a:gd name="connsiteY6-14" fmla="*/ 21041 h 21600"/>
              <a:gd name="connsiteX7-15" fmla="*/ 14217 w 21600"/>
              <a:gd name="connsiteY7-16" fmla="*/ 21398 h 21600"/>
              <a:gd name="connsiteX8-17" fmla="*/ 12611 w 21600"/>
              <a:gd name="connsiteY8-18" fmla="*/ 21540 h 21600"/>
              <a:gd name="connsiteX9-19" fmla="*/ 11017 w 21600"/>
              <a:gd name="connsiteY9-20" fmla="*/ 21590 h 21600"/>
              <a:gd name="connsiteX10-21" fmla="*/ 10936 w 21600"/>
              <a:gd name="connsiteY10-22" fmla="*/ 21600 h 21600"/>
              <a:gd name="connsiteX11-23" fmla="*/ 10664 w 21600"/>
              <a:gd name="connsiteY11-24" fmla="*/ 21600 h 21600"/>
              <a:gd name="connsiteX12-25" fmla="*/ 10547 w 21600"/>
              <a:gd name="connsiteY12-26" fmla="*/ 21590 h 21600"/>
              <a:gd name="connsiteX13-27" fmla="*/ 8519 w 21600"/>
              <a:gd name="connsiteY13-28" fmla="*/ 21510 h 21600"/>
              <a:gd name="connsiteX14-29" fmla="*/ 6076 w 21600"/>
              <a:gd name="connsiteY14-30" fmla="*/ 21190 h 21600"/>
              <a:gd name="connsiteX15-31" fmla="*/ 3829 w 21600"/>
              <a:gd name="connsiteY15-32" fmla="*/ 20540 h 21600"/>
              <a:gd name="connsiteX16-33" fmla="*/ 1944 w 21600"/>
              <a:gd name="connsiteY16-34" fmla="*/ 19461 h 21600"/>
              <a:gd name="connsiteX17-35" fmla="*/ 245 w 21600"/>
              <a:gd name="connsiteY17-36" fmla="*/ 16918 h 21600"/>
              <a:gd name="connsiteX18-37" fmla="*/ 34 w 21600"/>
              <a:gd name="connsiteY18-38" fmla="*/ 15684 h 21600"/>
              <a:gd name="connsiteX19-39" fmla="*/ 0 w 21600"/>
              <a:gd name="connsiteY19-40" fmla="*/ 15418 h 21600"/>
              <a:gd name="connsiteX20-41" fmla="*/ 0 w 21600"/>
              <a:gd name="connsiteY20-42" fmla="*/ 14990 h 21600"/>
              <a:gd name="connsiteX21-43" fmla="*/ 27 w 21600"/>
              <a:gd name="connsiteY21-44" fmla="*/ 14816 h 21600"/>
              <a:gd name="connsiteX22-45" fmla="*/ 337 w 21600"/>
              <a:gd name="connsiteY22-46" fmla="*/ 12816 h 21600"/>
              <a:gd name="connsiteX23-47" fmla="*/ 1642 w 21600"/>
              <a:gd name="connsiteY23-48" fmla="*/ 10349 h 21600"/>
              <a:gd name="connsiteX24-49" fmla="*/ 3650 w 21600"/>
              <a:gd name="connsiteY24-50" fmla="*/ 6976 h 21600"/>
              <a:gd name="connsiteX25-51" fmla="*/ 5204 w 21600"/>
              <a:gd name="connsiteY25-52" fmla="*/ 3465 h 21600"/>
              <a:gd name="connsiteX26-53" fmla="*/ 7010 w 21600"/>
              <a:gd name="connsiteY26-54" fmla="*/ 1599 h 21600"/>
              <a:gd name="connsiteX27-55" fmla="*/ 8747 w 21600"/>
              <a:gd name="connsiteY27-56" fmla="*/ 479 h 21600"/>
              <a:gd name="connsiteX28-57" fmla="*/ 10368 w 21600"/>
              <a:gd name="connsiteY28-58" fmla="*/ 32 h 21600"/>
              <a:gd name="connsiteX29-59" fmla="*/ 10646 w 21600"/>
              <a:gd name="connsiteY29-60" fmla="*/ 0 h 21600"/>
              <a:gd name="connsiteX30-61" fmla="*/ 10972 w 21600"/>
              <a:gd name="connsiteY30-62" fmla="*/ 0 h 21600"/>
              <a:gd name="connsiteX31-63" fmla="*/ 11052 w 21600"/>
              <a:gd name="connsiteY31-64" fmla="*/ 15 h 21600"/>
              <a:gd name="connsiteX32-65" fmla="*/ 11529 w 21600"/>
              <a:gd name="connsiteY32-66" fmla="*/ 68 h 21600"/>
              <a:gd name="connsiteX33-67" fmla="*/ 13311 w 21600"/>
              <a:gd name="connsiteY33-68" fmla="*/ 696 h 21600"/>
              <a:gd name="connsiteX34-69" fmla="*/ 15261 w 21600"/>
              <a:gd name="connsiteY34-70" fmla="*/ 2185 h 21600"/>
              <a:gd name="connsiteX35-71" fmla="*/ 17005 w 21600"/>
              <a:gd name="connsiteY35-72" fmla="*/ 4225 h 21600"/>
              <a:gd name="connsiteX36-73" fmla="*/ 20128 w 21600"/>
              <a:gd name="connsiteY36-74" fmla="*/ 9601 h 21600"/>
              <a:gd name="connsiteX37-75" fmla="*/ 21264 w 21600"/>
              <a:gd name="connsiteY37-76" fmla="*/ 12744 h 21600"/>
              <a:gd name="connsiteX38-77" fmla="*/ 21585 w 21600"/>
              <a:gd name="connsiteY38-78" fmla="*/ 14881 h 21600"/>
              <a:gd name="connsiteX39-79" fmla="*/ 21600 w 21600"/>
              <a:gd name="connsiteY39-80" fmla="*/ 14990 h 21600"/>
              <a:gd name="connsiteX40-81" fmla="*/ 21600 w 21600"/>
              <a:gd name="connsiteY40-82" fmla="*/ 14990 h 21600"/>
              <a:gd name="connsiteX0-83" fmla="*/ 21600 w 21600"/>
              <a:gd name="connsiteY0-84" fmla="*/ 14990 h 21600"/>
              <a:gd name="connsiteX1-85" fmla="*/ 21600 w 21600"/>
              <a:gd name="connsiteY1-86" fmla="*/ 15399 h 21600"/>
              <a:gd name="connsiteX2-87" fmla="*/ 21584 w 21600"/>
              <a:gd name="connsiteY2-88" fmla="*/ 15536 h 21600"/>
              <a:gd name="connsiteX3-89" fmla="*/ 21471 w 21600"/>
              <a:gd name="connsiteY3-90" fmla="*/ 16513 h 21600"/>
              <a:gd name="connsiteX4-91" fmla="*/ 20177 w 21600"/>
              <a:gd name="connsiteY4-92" fmla="*/ 18995 h 21600"/>
              <a:gd name="connsiteX5-93" fmla="*/ 18522 w 21600"/>
              <a:gd name="connsiteY5-94" fmla="*/ 20201 h 21600"/>
              <a:gd name="connsiteX6-95" fmla="*/ 16205 w 21600"/>
              <a:gd name="connsiteY6-96" fmla="*/ 21041 h 21600"/>
              <a:gd name="connsiteX7-97" fmla="*/ 14217 w 21600"/>
              <a:gd name="connsiteY7-98" fmla="*/ 21398 h 21600"/>
              <a:gd name="connsiteX8-99" fmla="*/ 12611 w 21600"/>
              <a:gd name="connsiteY8-100" fmla="*/ 21540 h 21600"/>
              <a:gd name="connsiteX9-101" fmla="*/ 11017 w 21600"/>
              <a:gd name="connsiteY9-102" fmla="*/ 21590 h 21600"/>
              <a:gd name="connsiteX10-103" fmla="*/ 10936 w 21600"/>
              <a:gd name="connsiteY10-104" fmla="*/ 21600 h 21600"/>
              <a:gd name="connsiteX11-105" fmla="*/ 10664 w 21600"/>
              <a:gd name="connsiteY11-106" fmla="*/ 21600 h 21600"/>
              <a:gd name="connsiteX12-107" fmla="*/ 10547 w 21600"/>
              <a:gd name="connsiteY12-108" fmla="*/ 21590 h 21600"/>
              <a:gd name="connsiteX13-109" fmla="*/ 8519 w 21600"/>
              <a:gd name="connsiteY13-110" fmla="*/ 21510 h 21600"/>
              <a:gd name="connsiteX14-111" fmla="*/ 6076 w 21600"/>
              <a:gd name="connsiteY14-112" fmla="*/ 21190 h 21600"/>
              <a:gd name="connsiteX15-113" fmla="*/ 3829 w 21600"/>
              <a:gd name="connsiteY15-114" fmla="*/ 20540 h 21600"/>
              <a:gd name="connsiteX16-115" fmla="*/ 1944 w 21600"/>
              <a:gd name="connsiteY16-116" fmla="*/ 19461 h 21600"/>
              <a:gd name="connsiteX17-117" fmla="*/ 245 w 21600"/>
              <a:gd name="connsiteY17-118" fmla="*/ 16918 h 21600"/>
              <a:gd name="connsiteX18-119" fmla="*/ 34 w 21600"/>
              <a:gd name="connsiteY18-120" fmla="*/ 15684 h 21600"/>
              <a:gd name="connsiteX19-121" fmla="*/ 0 w 21600"/>
              <a:gd name="connsiteY19-122" fmla="*/ 15418 h 21600"/>
              <a:gd name="connsiteX20-123" fmla="*/ 0 w 21600"/>
              <a:gd name="connsiteY20-124" fmla="*/ 14990 h 21600"/>
              <a:gd name="connsiteX21-125" fmla="*/ 27 w 21600"/>
              <a:gd name="connsiteY21-126" fmla="*/ 14816 h 21600"/>
              <a:gd name="connsiteX22-127" fmla="*/ 337 w 21600"/>
              <a:gd name="connsiteY22-128" fmla="*/ 12816 h 21600"/>
              <a:gd name="connsiteX23-129" fmla="*/ 1642 w 21600"/>
              <a:gd name="connsiteY23-130" fmla="*/ 10349 h 21600"/>
              <a:gd name="connsiteX24-131" fmla="*/ 3650 w 21600"/>
              <a:gd name="connsiteY24-132" fmla="*/ 6976 h 21600"/>
              <a:gd name="connsiteX25-133" fmla="*/ 5738 w 21600"/>
              <a:gd name="connsiteY25-134" fmla="*/ 3207 h 21600"/>
              <a:gd name="connsiteX26-135" fmla="*/ 7010 w 21600"/>
              <a:gd name="connsiteY26-136" fmla="*/ 1599 h 21600"/>
              <a:gd name="connsiteX27-137" fmla="*/ 8747 w 21600"/>
              <a:gd name="connsiteY27-138" fmla="*/ 479 h 21600"/>
              <a:gd name="connsiteX28-139" fmla="*/ 10368 w 21600"/>
              <a:gd name="connsiteY28-140" fmla="*/ 32 h 21600"/>
              <a:gd name="connsiteX29-141" fmla="*/ 10646 w 21600"/>
              <a:gd name="connsiteY29-142" fmla="*/ 0 h 21600"/>
              <a:gd name="connsiteX30-143" fmla="*/ 10972 w 21600"/>
              <a:gd name="connsiteY30-144" fmla="*/ 0 h 21600"/>
              <a:gd name="connsiteX31-145" fmla="*/ 11052 w 21600"/>
              <a:gd name="connsiteY31-146" fmla="*/ 15 h 21600"/>
              <a:gd name="connsiteX32-147" fmla="*/ 11529 w 21600"/>
              <a:gd name="connsiteY32-148" fmla="*/ 68 h 21600"/>
              <a:gd name="connsiteX33-149" fmla="*/ 13311 w 21600"/>
              <a:gd name="connsiteY33-150" fmla="*/ 696 h 21600"/>
              <a:gd name="connsiteX34-151" fmla="*/ 15261 w 21600"/>
              <a:gd name="connsiteY34-152" fmla="*/ 2185 h 21600"/>
              <a:gd name="connsiteX35-153" fmla="*/ 17005 w 21600"/>
              <a:gd name="connsiteY35-154" fmla="*/ 4225 h 21600"/>
              <a:gd name="connsiteX36-155" fmla="*/ 20128 w 21600"/>
              <a:gd name="connsiteY36-156" fmla="*/ 9601 h 21600"/>
              <a:gd name="connsiteX37-157" fmla="*/ 21264 w 21600"/>
              <a:gd name="connsiteY37-158" fmla="*/ 12744 h 21600"/>
              <a:gd name="connsiteX38-159" fmla="*/ 21585 w 21600"/>
              <a:gd name="connsiteY38-160" fmla="*/ 14881 h 21600"/>
              <a:gd name="connsiteX39-161" fmla="*/ 21600 w 21600"/>
              <a:gd name="connsiteY39-162" fmla="*/ 14990 h 21600"/>
              <a:gd name="connsiteX40-163" fmla="*/ 21600 w 21600"/>
              <a:gd name="connsiteY40-164" fmla="*/ 14990 h 21600"/>
            </a:gdLst>
            <a:ahLst/>
            <a:cxnLst>
              <a:cxn ang="0">
                <a:pos x="connsiteX0-83" y="connsiteY0-84"/>
              </a:cxn>
              <a:cxn ang="0">
                <a:pos x="connsiteX1-85" y="connsiteY1-86"/>
              </a:cxn>
              <a:cxn ang="0">
                <a:pos x="connsiteX2-87" y="connsiteY2-88"/>
              </a:cxn>
              <a:cxn ang="0">
                <a:pos x="connsiteX3-89" y="connsiteY3-90"/>
              </a:cxn>
              <a:cxn ang="0">
                <a:pos x="connsiteX4-91" y="connsiteY4-92"/>
              </a:cxn>
              <a:cxn ang="0">
                <a:pos x="connsiteX5-93" y="connsiteY5-94"/>
              </a:cxn>
              <a:cxn ang="0">
                <a:pos x="connsiteX6-95" y="connsiteY6-96"/>
              </a:cxn>
              <a:cxn ang="0">
                <a:pos x="connsiteX7-97" y="connsiteY7-98"/>
              </a:cxn>
              <a:cxn ang="0">
                <a:pos x="connsiteX8-99" y="connsiteY8-100"/>
              </a:cxn>
              <a:cxn ang="0">
                <a:pos x="connsiteX9-101" y="connsiteY9-102"/>
              </a:cxn>
              <a:cxn ang="0">
                <a:pos x="connsiteX10-103" y="connsiteY10-104"/>
              </a:cxn>
              <a:cxn ang="0">
                <a:pos x="connsiteX11-105" y="connsiteY11-106"/>
              </a:cxn>
              <a:cxn ang="0">
                <a:pos x="connsiteX12-107" y="connsiteY12-108"/>
              </a:cxn>
              <a:cxn ang="0">
                <a:pos x="connsiteX13-109" y="connsiteY13-110"/>
              </a:cxn>
              <a:cxn ang="0">
                <a:pos x="connsiteX14-111" y="connsiteY14-112"/>
              </a:cxn>
              <a:cxn ang="0">
                <a:pos x="connsiteX15-113" y="connsiteY15-114"/>
              </a:cxn>
              <a:cxn ang="0">
                <a:pos x="connsiteX16-115" y="connsiteY16-116"/>
              </a:cxn>
              <a:cxn ang="0">
                <a:pos x="connsiteX17-117" y="connsiteY17-118"/>
              </a:cxn>
              <a:cxn ang="0">
                <a:pos x="connsiteX18-119" y="connsiteY18-120"/>
              </a:cxn>
              <a:cxn ang="0">
                <a:pos x="connsiteX19-121" y="connsiteY19-122"/>
              </a:cxn>
              <a:cxn ang="0">
                <a:pos x="connsiteX20-123" y="connsiteY20-124"/>
              </a:cxn>
              <a:cxn ang="0">
                <a:pos x="connsiteX21-125" y="connsiteY21-126"/>
              </a:cxn>
              <a:cxn ang="0">
                <a:pos x="connsiteX22-127" y="connsiteY22-128"/>
              </a:cxn>
              <a:cxn ang="0">
                <a:pos x="connsiteX23-129" y="connsiteY23-130"/>
              </a:cxn>
              <a:cxn ang="0">
                <a:pos x="connsiteX24-131" y="connsiteY24-132"/>
              </a:cxn>
              <a:cxn ang="0">
                <a:pos x="connsiteX25-133" y="connsiteY25-134"/>
              </a:cxn>
              <a:cxn ang="0">
                <a:pos x="connsiteX26-135" y="connsiteY26-136"/>
              </a:cxn>
              <a:cxn ang="0">
                <a:pos x="connsiteX27-137" y="connsiteY27-138"/>
              </a:cxn>
              <a:cxn ang="0">
                <a:pos x="connsiteX28-139" y="connsiteY28-140"/>
              </a:cxn>
              <a:cxn ang="0">
                <a:pos x="connsiteX29-141" y="connsiteY29-142"/>
              </a:cxn>
              <a:cxn ang="0">
                <a:pos x="connsiteX30-143" y="connsiteY30-144"/>
              </a:cxn>
              <a:cxn ang="0">
                <a:pos x="connsiteX31-145" y="connsiteY31-146"/>
              </a:cxn>
              <a:cxn ang="0">
                <a:pos x="connsiteX32-147" y="connsiteY32-148"/>
              </a:cxn>
              <a:cxn ang="0">
                <a:pos x="connsiteX33-149" y="connsiteY33-150"/>
              </a:cxn>
              <a:cxn ang="0">
                <a:pos x="connsiteX34-151" y="connsiteY34-152"/>
              </a:cxn>
              <a:cxn ang="0">
                <a:pos x="connsiteX35-153" y="connsiteY35-154"/>
              </a:cxn>
              <a:cxn ang="0">
                <a:pos x="connsiteX36-155" y="connsiteY36-156"/>
              </a:cxn>
              <a:cxn ang="0">
                <a:pos x="connsiteX37-157" y="connsiteY37-158"/>
              </a:cxn>
              <a:cxn ang="0">
                <a:pos x="connsiteX38-159" y="connsiteY38-160"/>
              </a:cxn>
              <a:cxn ang="0">
                <a:pos x="connsiteX39-161" y="connsiteY39-162"/>
              </a:cxn>
              <a:cxn ang="0">
                <a:pos x="connsiteX40-163" y="connsiteY40-164"/>
              </a:cxn>
            </a:cxnLst>
            <a:rect l="l" t="t" r="r" b="b"/>
            <a:pathLst>
              <a:path w="21600" h="21600">
                <a:moveTo>
                  <a:pt x="21600" y="14990"/>
                </a:moveTo>
                <a:lnTo>
                  <a:pt x="21600" y="15399"/>
                </a:ln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lnTo>
                  <a:pt x="10664" y="21600"/>
                </a:ln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lnTo>
                  <a:pt x="0" y="14990"/>
                </a:lnTo>
                <a:cubicBezTo>
                  <a:pt x="9" y="14932"/>
                  <a:pt x="24" y="14875"/>
                  <a:pt x="27" y="14816"/>
                </a:cubicBezTo>
                <a:cubicBezTo>
                  <a:pt x="62" y="14139"/>
                  <a:pt x="68" y="13561"/>
                  <a:pt x="337" y="12816"/>
                </a:cubicBezTo>
                <a:cubicBezTo>
                  <a:pt x="606" y="12072"/>
                  <a:pt x="1090" y="11322"/>
                  <a:pt x="1642" y="10349"/>
                </a:cubicBezTo>
                <a:cubicBezTo>
                  <a:pt x="2194" y="9376"/>
                  <a:pt x="2967" y="8166"/>
                  <a:pt x="3650" y="6976"/>
                </a:cubicBezTo>
                <a:cubicBezTo>
                  <a:pt x="4333" y="5786"/>
                  <a:pt x="5178" y="4103"/>
                  <a:pt x="5738" y="3207"/>
                </a:cubicBezTo>
                <a:cubicBezTo>
                  <a:pt x="6298" y="2311"/>
                  <a:pt x="6509" y="2054"/>
                  <a:pt x="7010" y="1599"/>
                </a:cubicBezTo>
                <a:cubicBezTo>
                  <a:pt x="7512" y="1144"/>
                  <a:pt x="8116" y="766"/>
                  <a:pt x="8747" y="479"/>
                </a:cubicBezTo>
                <a:cubicBezTo>
                  <a:pt x="9265" y="244"/>
                  <a:pt x="9803" y="87"/>
                  <a:pt x="10368" y="32"/>
                </a:cubicBezTo>
                <a:cubicBezTo>
                  <a:pt x="10461" y="23"/>
                  <a:pt x="10553" y="11"/>
                  <a:pt x="10646" y="0"/>
                </a:cubicBezTo>
                <a:lnTo>
                  <a:pt x="10972" y="0"/>
                </a:ln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chemeClr val="bg1">
              <a:lumMod val="85000"/>
              <a:alpha val="80000"/>
            </a:schemeClr>
          </a:solidFill>
          <a:ln w="25400" cap="flat">
            <a:noFill/>
            <a:miter lim="800000"/>
            <a:headEnd type="none" w="med" len="med"/>
            <a:tailEnd type="none" w="med" len="med"/>
          </a:ln>
        </p:spPr>
        <p:txBody>
          <a:bodyPr lIns="0" tIns="0" rIns="0" bIns="0"/>
          <a:lstStyle/>
          <a:p>
            <a:endParaRPr lang="en-US">
              <a:cs typeface="+mn-ea"/>
              <a:sym typeface="+mn-lt"/>
            </a:endParaRPr>
          </a:p>
        </p:txBody>
      </p:sp>
      <p:sp>
        <p:nvSpPr>
          <p:cNvPr id="34" name="AutoShape 1"/>
          <p:cNvSpPr/>
          <p:nvPr/>
        </p:nvSpPr>
        <p:spPr bwMode="auto">
          <a:xfrm rot="7229000">
            <a:off x="4161716" y="1926774"/>
            <a:ext cx="2860471" cy="2786429"/>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ym typeface="+mn-lt"/>
            </a:endParaRPr>
          </a:p>
        </p:txBody>
      </p:sp>
      <p:sp>
        <p:nvSpPr>
          <p:cNvPr id="35" name="AutoShape 1"/>
          <p:cNvSpPr/>
          <p:nvPr/>
        </p:nvSpPr>
        <p:spPr bwMode="auto">
          <a:xfrm rot="7077689">
            <a:off x="4238302" y="2013105"/>
            <a:ext cx="2755089" cy="2683774"/>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chemeClr val="bg1">
              <a:lumMod val="85000"/>
            </a:schemeClr>
          </a:solidFill>
          <a:ln w="25400" cap="flat">
            <a:noFill/>
            <a:miter lim="800000"/>
            <a:headEnd type="none" w="med" len="med"/>
            <a:tailEnd type="none" w="med" len="med"/>
          </a:ln>
        </p:spPr>
        <p:txBody>
          <a:bodyPr lIns="0" tIns="0" rIns="0" bIns="0"/>
          <a:lstStyle/>
          <a:p>
            <a:endParaRPr lang="en-US">
              <a:cs typeface="+mn-ea"/>
              <a:sym typeface="+mn-lt"/>
            </a:endParaRPr>
          </a:p>
        </p:txBody>
      </p:sp>
      <p:sp>
        <p:nvSpPr>
          <p:cNvPr id="36" name="AutoShape 1"/>
          <p:cNvSpPr/>
          <p:nvPr/>
        </p:nvSpPr>
        <p:spPr bwMode="auto">
          <a:xfrm rot="7493114">
            <a:off x="4276870" y="2050675"/>
            <a:ext cx="2677951" cy="2608633"/>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chemeClr val="tx1">
              <a:alpha val="80000"/>
            </a:schemeClr>
          </a:solidFill>
          <a:ln w="25400" cap="flat">
            <a:noFill/>
            <a:miter lim="800000"/>
            <a:headEnd type="none" w="med" len="med"/>
            <a:tailEnd type="none" w="med" len="med"/>
          </a:ln>
        </p:spPr>
        <p:txBody>
          <a:bodyPr lIns="0" tIns="0" rIns="0" bIns="0"/>
          <a:lstStyle/>
          <a:p>
            <a:endParaRPr lang="en-US">
              <a:cs typeface="+mn-ea"/>
              <a:sym typeface="+mn-lt"/>
            </a:endParaRPr>
          </a:p>
        </p:txBody>
      </p:sp>
      <p:sp>
        <p:nvSpPr>
          <p:cNvPr id="38" name="AutoShape 1"/>
          <p:cNvSpPr/>
          <p:nvPr/>
        </p:nvSpPr>
        <p:spPr bwMode="auto">
          <a:xfrm rot="7229000">
            <a:off x="4000883" y="1772696"/>
            <a:ext cx="3091504" cy="3011481"/>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ym typeface="+mn-lt"/>
            </a:endParaRPr>
          </a:p>
        </p:txBody>
      </p:sp>
      <p:sp>
        <p:nvSpPr>
          <p:cNvPr id="39" name="AutoShape 1"/>
          <p:cNvSpPr/>
          <p:nvPr/>
        </p:nvSpPr>
        <p:spPr bwMode="auto">
          <a:xfrm rot="7229000">
            <a:off x="3828981" y="1611040"/>
            <a:ext cx="3312784" cy="3227033"/>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ym typeface="+mn-lt"/>
            </a:endParaRPr>
          </a:p>
        </p:txBody>
      </p:sp>
      <p:sp>
        <p:nvSpPr>
          <p:cNvPr id="47" name="AutoShape 1"/>
          <p:cNvSpPr/>
          <p:nvPr/>
        </p:nvSpPr>
        <p:spPr bwMode="auto">
          <a:xfrm rot="7229000">
            <a:off x="3639012" y="1425928"/>
            <a:ext cx="3570614" cy="3478189"/>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ym typeface="+mn-lt"/>
            </a:endParaRPr>
          </a:p>
        </p:txBody>
      </p:sp>
      <p:sp>
        <p:nvSpPr>
          <p:cNvPr id="72" name="AutoShape 1"/>
          <p:cNvSpPr/>
          <p:nvPr/>
        </p:nvSpPr>
        <p:spPr bwMode="auto">
          <a:xfrm rot="7229000">
            <a:off x="3403629" y="1187504"/>
            <a:ext cx="3887991" cy="3787350"/>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ym typeface="+mn-lt"/>
            </a:endParaRPr>
          </a:p>
        </p:txBody>
      </p:sp>
      <p:sp>
        <p:nvSpPr>
          <p:cNvPr id="73" name="AutoShape 1"/>
          <p:cNvSpPr/>
          <p:nvPr/>
        </p:nvSpPr>
        <p:spPr bwMode="auto">
          <a:xfrm rot="7229000">
            <a:off x="3146280" y="972622"/>
            <a:ext cx="4212039" cy="4103011"/>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ym typeface="+mn-lt"/>
            </a:endParaRPr>
          </a:p>
        </p:txBody>
      </p:sp>
      <p:sp>
        <p:nvSpPr>
          <p:cNvPr id="74" name="AutoShape 1"/>
          <p:cNvSpPr/>
          <p:nvPr/>
        </p:nvSpPr>
        <p:spPr bwMode="auto">
          <a:xfrm rot="7229000">
            <a:off x="2803156" y="663158"/>
            <a:ext cx="4704113" cy="4582347"/>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ym typeface="+mn-lt"/>
            </a:endParaRPr>
          </a:p>
        </p:txBody>
      </p:sp>
      <p:sp>
        <p:nvSpPr>
          <p:cNvPr id="75" name="AutoShape 1"/>
          <p:cNvSpPr/>
          <p:nvPr/>
        </p:nvSpPr>
        <p:spPr bwMode="auto">
          <a:xfrm rot="7229000">
            <a:off x="2425400" y="318708"/>
            <a:ext cx="5188802" cy="5054491"/>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ym typeface="+mn-lt"/>
            </a:endParaRPr>
          </a:p>
        </p:txBody>
      </p:sp>
      <p:sp>
        <p:nvSpPr>
          <p:cNvPr id="76" name="AutoShape 1"/>
          <p:cNvSpPr/>
          <p:nvPr/>
        </p:nvSpPr>
        <p:spPr bwMode="auto">
          <a:xfrm rot="7229000">
            <a:off x="2002366" y="-66096"/>
            <a:ext cx="5746471" cy="5597724"/>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ym typeface="+mn-lt"/>
            </a:endParaRPr>
          </a:p>
        </p:txBody>
      </p:sp>
      <p:sp>
        <p:nvSpPr>
          <p:cNvPr id="77" name="AutoShape 1"/>
          <p:cNvSpPr/>
          <p:nvPr/>
        </p:nvSpPr>
        <p:spPr bwMode="auto">
          <a:xfrm rot="7229000">
            <a:off x="1517507" y="-483973"/>
            <a:ext cx="6338384" cy="6174317"/>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ym typeface="+mn-lt"/>
            </a:endParaRPr>
          </a:p>
        </p:txBody>
      </p:sp>
      <p:sp>
        <p:nvSpPr>
          <p:cNvPr id="95" name="AutoShape 1"/>
          <p:cNvSpPr/>
          <p:nvPr/>
        </p:nvSpPr>
        <p:spPr bwMode="auto">
          <a:xfrm rot="7229000">
            <a:off x="978829" y="-952993"/>
            <a:ext cx="7013934" cy="6832381"/>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ym typeface="+mn-lt"/>
            </a:endParaRPr>
          </a:p>
        </p:txBody>
      </p:sp>
      <p:sp>
        <p:nvSpPr>
          <p:cNvPr id="93" name="矩形 92"/>
          <p:cNvSpPr/>
          <p:nvPr/>
        </p:nvSpPr>
        <p:spPr>
          <a:xfrm>
            <a:off x="8307295" y="3935524"/>
            <a:ext cx="1144905" cy="337185"/>
          </a:xfrm>
          <a:prstGeom prst="rect">
            <a:avLst/>
          </a:prstGeom>
        </p:spPr>
        <p:txBody>
          <a:bodyPr wrap="none">
            <a:spAutoFit/>
          </a:bodyPr>
          <a:lstStyle/>
          <a:p>
            <a:r>
              <a:rPr lang="en-US" altLang="zh-CN" sz="1600" spc="300" dirty="0">
                <a:solidFill>
                  <a:schemeClr val="tx1">
                    <a:lumMod val="95000"/>
                    <a:lumOff val="5000"/>
                  </a:schemeClr>
                </a:solidFill>
                <a:latin typeface="微软雅黑" panose="020B0503020204020204" pitchFamily="34" charset="-122"/>
                <a:ea typeface="微软雅黑" panose="020B0503020204020204" pitchFamily="34" charset="-122"/>
              </a:rPr>
              <a:t>P</a:t>
            </a:r>
            <a:r>
              <a:rPr lang="x-none" altLang="en-US" sz="1600" spc="300" dirty="0">
                <a:solidFill>
                  <a:schemeClr val="tx1">
                    <a:lumMod val="95000"/>
                    <a:lumOff val="5000"/>
                  </a:schemeClr>
                </a:solidFill>
                <a:latin typeface="微软雅黑" panose="020B0503020204020204" pitchFamily="34" charset="-122"/>
                <a:ea typeface="微软雅黑" panose="020B0503020204020204" pitchFamily="34" charset="-122"/>
              </a:rPr>
              <a:t>P</a:t>
            </a:r>
            <a:r>
              <a:rPr lang="en-US" altLang="zh-CN" sz="1600" spc="300" dirty="0">
                <a:solidFill>
                  <a:schemeClr val="tx1">
                    <a:lumMod val="95000"/>
                    <a:lumOff val="5000"/>
                  </a:schemeClr>
                </a:solidFill>
                <a:latin typeface="微软雅黑" panose="020B0503020204020204" pitchFamily="34" charset="-122"/>
                <a:ea typeface="微软雅黑" panose="020B0503020204020204" pitchFamily="34" charset="-122"/>
              </a:rPr>
              <a:t>T</a:t>
            </a:r>
            <a:r>
              <a:rPr lang="x-none" altLang="en-US" sz="1600" spc="300" dirty="0">
                <a:solidFill>
                  <a:schemeClr val="tx1">
                    <a:lumMod val="95000"/>
                    <a:lumOff val="5000"/>
                  </a:schemeClr>
                </a:solidFill>
                <a:latin typeface="微软雅黑" panose="020B0503020204020204" pitchFamily="34" charset="-122"/>
                <a:ea typeface="微软雅黑" panose="020B0503020204020204" pitchFamily="34" charset="-122"/>
              </a:rPr>
              <a:t>展示</a:t>
            </a:r>
            <a:endParaRPr lang="x-none" altLang="en-US" sz="1600" spc="3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94" name="矩形 93"/>
          <p:cNvSpPr/>
          <p:nvPr/>
        </p:nvSpPr>
        <p:spPr>
          <a:xfrm>
            <a:off x="7820981" y="3412304"/>
            <a:ext cx="2151380" cy="521970"/>
          </a:xfrm>
          <a:prstGeom prst="rect">
            <a:avLst/>
          </a:prstGeom>
        </p:spPr>
        <p:txBody>
          <a:bodyPr wrap="none">
            <a:spAutoFit/>
          </a:bodyPr>
          <a:lstStyle/>
          <a:p>
            <a:r>
              <a:rPr lang="x-none" altLang="zh-CN" sz="2800" spc="300" dirty="0">
                <a:solidFill>
                  <a:schemeClr val="tx1">
                    <a:lumMod val="95000"/>
                    <a:lumOff val="5000"/>
                  </a:schemeClr>
                </a:solidFill>
                <a:latin typeface="微软雅黑" panose="020B0503020204020204" pitchFamily="34" charset="-122"/>
                <a:ea typeface="微软雅黑" panose="020B0503020204020204" pitchFamily="34" charset="-122"/>
              </a:rPr>
              <a:t>新生研讨课</a:t>
            </a:r>
            <a:endParaRPr lang="x-none" altLang="zh-CN" sz="2800" spc="3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5" name="椭圆 14"/>
          <p:cNvSpPr>
            <a:spLocks noChangeAspect="1"/>
          </p:cNvSpPr>
          <p:nvPr/>
        </p:nvSpPr>
        <p:spPr>
          <a:xfrm>
            <a:off x="5569278" y="684760"/>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2" name="椭圆 1"/>
          <p:cNvSpPr>
            <a:spLocks noChangeAspect="1"/>
          </p:cNvSpPr>
          <p:nvPr/>
        </p:nvSpPr>
        <p:spPr>
          <a:xfrm>
            <a:off x="1422400" y="5735321"/>
            <a:ext cx="252000" cy="25052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flipH="1">
            <a:off x="9365462" y="2331449"/>
            <a:ext cx="279814" cy="27981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a:spLocks noChangeAspect="1"/>
          </p:cNvSpPr>
          <p:nvPr/>
        </p:nvSpPr>
        <p:spPr>
          <a:xfrm>
            <a:off x="11225315" y="4915960"/>
            <a:ext cx="288000" cy="28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椭圆 2"/>
          <p:cNvSpPr/>
          <p:nvPr/>
        </p:nvSpPr>
        <p:spPr>
          <a:xfrm flipH="1">
            <a:off x="5101379" y="5442433"/>
            <a:ext cx="356430" cy="3564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6" name="矩形 5"/>
          <p:cNvSpPr/>
          <p:nvPr/>
        </p:nvSpPr>
        <p:spPr>
          <a:xfrm>
            <a:off x="4630420" y="2524125"/>
            <a:ext cx="1747520" cy="1487170"/>
          </a:xfrm>
          <a:prstGeom prst="rect">
            <a:avLst/>
          </a:prstGeom>
          <a:solidFill>
            <a:srgbClr val="2B2B2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p>
            <a:pPr algn="l"/>
            <a:r>
              <a:rPr lang="x-none" altLang="zh-CN" sz="3000">
                <a:latin typeface="微软雅黑" panose="020B0503020204020204" pitchFamily="34" charset="-122"/>
                <a:ea typeface="微软雅黑" panose="020B0503020204020204" pitchFamily="34" charset="-122"/>
              </a:rPr>
              <a:t>大学生</a:t>
            </a:r>
            <a:endParaRPr lang="x-none" altLang="zh-CN" sz="3000">
              <a:latin typeface="微软雅黑" panose="020B0503020204020204" pitchFamily="34" charset="-122"/>
              <a:ea typeface="微软雅黑" panose="020B0503020204020204" pitchFamily="34" charset="-122"/>
            </a:endParaRPr>
          </a:p>
          <a:p>
            <a:pPr algn="l"/>
            <a:r>
              <a:rPr lang="x-none" altLang="zh-CN" sz="3000">
                <a:latin typeface="微软雅黑" panose="020B0503020204020204" pitchFamily="34" charset="-122"/>
                <a:ea typeface="微软雅黑" panose="020B0503020204020204" pitchFamily="34" charset="-122"/>
              </a:rPr>
              <a:t>    竞赛</a:t>
            </a:r>
            <a:endParaRPr lang="x-none" altLang="zh-CN" sz="30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50" advTm="0">
        <p:fade/>
      </p:transition>
    </mc:Choice>
    <mc:Fallback>
      <p:transition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6" presetClass="emph" presetSubtype="0" fill="hold" grpId="1" nodeType="withEffect">
                                  <p:stCondLst>
                                    <p:cond delay="0"/>
                                  </p:stCondLst>
                                  <p:childTnLst>
                                    <p:animScale>
                                      <p:cBhvr>
                                        <p:cTn id="9" dur="20" fill="hold"/>
                                        <p:tgtEl>
                                          <p:spTgt spid="36"/>
                                        </p:tgtEl>
                                      </p:cBhvr>
                                      <p:by x="1000000" y="1000000"/>
                                    </p:animScale>
                                  </p:childTnLst>
                                </p:cTn>
                              </p:par>
                              <p:par>
                                <p:cTn id="10" presetID="6" presetClass="emph" presetSubtype="0" fill="hold" grpId="2" nodeType="withEffect">
                                  <p:stCondLst>
                                    <p:cond delay="0"/>
                                  </p:stCondLst>
                                  <p:childTnLst>
                                    <p:animScale>
                                      <p:cBhvr>
                                        <p:cTn id="11" dur="750" fill="hold"/>
                                        <p:tgtEl>
                                          <p:spTgt spid="36"/>
                                        </p:tgtEl>
                                      </p:cBhvr>
                                      <p:by x="10000" y="10000"/>
                                    </p:animScale>
                                  </p:childTnLst>
                                </p:cTn>
                              </p:par>
                            </p:childTnLst>
                          </p:cTn>
                        </p:par>
                        <p:par>
                          <p:cTn id="12" fill="hold">
                            <p:stCondLst>
                              <p:cond delay="500"/>
                            </p:stCondLst>
                            <p:childTnLst>
                              <p:par>
                                <p:cTn id="13" presetID="53" presetClass="entr" presetSubtype="528"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p:cTn id="15" dur="750" fill="hold"/>
                                        <p:tgtEl>
                                          <p:spTgt spid="34"/>
                                        </p:tgtEl>
                                        <p:attrNameLst>
                                          <p:attrName>ppt_w</p:attrName>
                                        </p:attrNameLst>
                                      </p:cBhvr>
                                      <p:tavLst>
                                        <p:tav tm="0">
                                          <p:val>
                                            <p:fltVal val="0"/>
                                          </p:val>
                                        </p:tav>
                                        <p:tav tm="100000">
                                          <p:val>
                                            <p:strVal val="#ppt_w"/>
                                          </p:val>
                                        </p:tav>
                                      </p:tavLst>
                                    </p:anim>
                                    <p:anim calcmode="lin" valueType="num">
                                      <p:cBhvr>
                                        <p:cTn id="16" dur="750" fill="hold"/>
                                        <p:tgtEl>
                                          <p:spTgt spid="34"/>
                                        </p:tgtEl>
                                        <p:attrNameLst>
                                          <p:attrName>ppt_h</p:attrName>
                                        </p:attrNameLst>
                                      </p:cBhvr>
                                      <p:tavLst>
                                        <p:tav tm="0">
                                          <p:val>
                                            <p:fltVal val="0"/>
                                          </p:val>
                                        </p:tav>
                                        <p:tav tm="100000">
                                          <p:val>
                                            <p:strVal val="#ppt_h"/>
                                          </p:val>
                                        </p:tav>
                                      </p:tavLst>
                                    </p:anim>
                                    <p:animEffect transition="in" filter="fade">
                                      <p:cBhvr>
                                        <p:cTn id="17" dur="750"/>
                                        <p:tgtEl>
                                          <p:spTgt spid="34"/>
                                        </p:tgtEl>
                                      </p:cBhvr>
                                    </p:animEffect>
                                    <p:anim calcmode="lin" valueType="num">
                                      <p:cBhvr>
                                        <p:cTn id="18" dur="750" fill="hold"/>
                                        <p:tgtEl>
                                          <p:spTgt spid="34"/>
                                        </p:tgtEl>
                                        <p:attrNameLst>
                                          <p:attrName>ppt_x</p:attrName>
                                        </p:attrNameLst>
                                      </p:cBhvr>
                                      <p:tavLst>
                                        <p:tav tm="0">
                                          <p:val>
                                            <p:fltVal val="0.5"/>
                                          </p:val>
                                        </p:tav>
                                        <p:tav tm="100000">
                                          <p:val>
                                            <p:strVal val="#ppt_x"/>
                                          </p:val>
                                        </p:tav>
                                      </p:tavLst>
                                    </p:anim>
                                    <p:anim calcmode="lin" valueType="num">
                                      <p:cBhvr>
                                        <p:cTn id="19" dur="750" fill="hold"/>
                                        <p:tgtEl>
                                          <p:spTgt spid="34"/>
                                        </p:tgtEl>
                                        <p:attrNameLst>
                                          <p:attrName>ppt_y</p:attrName>
                                        </p:attrNameLst>
                                      </p:cBhvr>
                                      <p:tavLst>
                                        <p:tav tm="0">
                                          <p:val>
                                            <p:fltVal val="0.5"/>
                                          </p:val>
                                        </p:tav>
                                        <p:tav tm="100000">
                                          <p:val>
                                            <p:strVal val="#ppt_y"/>
                                          </p:val>
                                        </p:tav>
                                      </p:tavLst>
                                    </p:anim>
                                  </p:childTnLst>
                                </p:cTn>
                              </p:par>
                              <p:par>
                                <p:cTn id="20" presetID="53" presetClass="entr" presetSubtype="528" fill="hold" grpId="0" nodeType="withEffect">
                                  <p:stCondLst>
                                    <p:cond delay="50"/>
                                  </p:stCondLst>
                                  <p:childTnLst>
                                    <p:set>
                                      <p:cBhvr>
                                        <p:cTn id="21" dur="1" fill="hold">
                                          <p:stCondLst>
                                            <p:cond delay="0"/>
                                          </p:stCondLst>
                                        </p:cTn>
                                        <p:tgtEl>
                                          <p:spTgt spid="38"/>
                                        </p:tgtEl>
                                        <p:attrNameLst>
                                          <p:attrName>style.visibility</p:attrName>
                                        </p:attrNameLst>
                                      </p:cBhvr>
                                      <p:to>
                                        <p:strVal val="visible"/>
                                      </p:to>
                                    </p:set>
                                    <p:anim calcmode="lin" valueType="num">
                                      <p:cBhvr>
                                        <p:cTn id="22" dur="750" fill="hold"/>
                                        <p:tgtEl>
                                          <p:spTgt spid="38"/>
                                        </p:tgtEl>
                                        <p:attrNameLst>
                                          <p:attrName>ppt_w</p:attrName>
                                        </p:attrNameLst>
                                      </p:cBhvr>
                                      <p:tavLst>
                                        <p:tav tm="0">
                                          <p:val>
                                            <p:fltVal val="0"/>
                                          </p:val>
                                        </p:tav>
                                        <p:tav tm="100000">
                                          <p:val>
                                            <p:strVal val="#ppt_w"/>
                                          </p:val>
                                        </p:tav>
                                      </p:tavLst>
                                    </p:anim>
                                    <p:anim calcmode="lin" valueType="num">
                                      <p:cBhvr>
                                        <p:cTn id="23" dur="750" fill="hold"/>
                                        <p:tgtEl>
                                          <p:spTgt spid="38"/>
                                        </p:tgtEl>
                                        <p:attrNameLst>
                                          <p:attrName>ppt_h</p:attrName>
                                        </p:attrNameLst>
                                      </p:cBhvr>
                                      <p:tavLst>
                                        <p:tav tm="0">
                                          <p:val>
                                            <p:fltVal val="0"/>
                                          </p:val>
                                        </p:tav>
                                        <p:tav tm="100000">
                                          <p:val>
                                            <p:strVal val="#ppt_h"/>
                                          </p:val>
                                        </p:tav>
                                      </p:tavLst>
                                    </p:anim>
                                    <p:animEffect transition="in" filter="fade">
                                      <p:cBhvr>
                                        <p:cTn id="24" dur="750"/>
                                        <p:tgtEl>
                                          <p:spTgt spid="38"/>
                                        </p:tgtEl>
                                      </p:cBhvr>
                                    </p:animEffect>
                                    <p:anim calcmode="lin" valueType="num">
                                      <p:cBhvr>
                                        <p:cTn id="25" dur="750" fill="hold"/>
                                        <p:tgtEl>
                                          <p:spTgt spid="38"/>
                                        </p:tgtEl>
                                        <p:attrNameLst>
                                          <p:attrName>ppt_x</p:attrName>
                                        </p:attrNameLst>
                                      </p:cBhvr>
                                      <p:tavLst>
                                        <p:tav tm="0">
                                          <p:val>
                                            <p:fltVal val="0.5"/>
                                          </p:val>
                                        </p:tav>
                                        <p:tav tm="100000">
                                          <p:val>
                                            <p:strVal val="#ppt_x"/>
                                          </p:val>
                                        </p:tav>
                                      </p:tavLst>
                                    </p:anim>
                                    <p:anim calcmode="lin" valueType="num">
                                      <p:cBhvr>
                                        <p:cTn id="26" dur="750" fill="hold"/>
                                        <p:tgtEl>
                                          <p:spTgt spid="38"/>
                                        </p:tgtEl>
                                        <p:attrNameLst>
                                          <p:attrName>ppt_y</p:attrName>
                                        </p:attrNameLst>
                                      </p:cBhvr>
                                      <p:tavLst>
                                        <p:tav tm="0">
                                          <p:val>
                                            <p:fltVal val="0.5"/>
                                          </p:val>
                                        </p:tav>
                                        <p:tav tm="100000">
                                          <p:val>
                                            <p:strVal val="#ppt_y"/>
                                          </p:val>
                                        </p:tav>
                                      </p:tavLst>
                                    </p:anim>
                                  </p:childTnLst>
                                </p:cTn>
                              </p:par>
                              <p:par>
                                <p:cTn id="27" presetID="53" presetClass="entr" presetSubtype="528" fill="hold" grpId="0" nodeType="withEffect">
                                  <p:stCondLst>
                                    <p:cond delay="100"/>
                                  </p:stCondLst>
                                  <p:childTnLst>
                                    <p:set>
                                      <p:cBhvr>
                                        <p:cTn id="28" dur="1" fill="hold">
                                          <p:stCondLst>
                                            <p:cond delay="0"/>
                                          </p:stCondLst>
                                        </p:cTn>
                                        <p:tgtEl>
                                          <p:spTgt spid="39"/>
                                        </p:tgtEl>
                                        <p:attrNameLst>
                                          <p:attrName>style.visibility</p:attrName>
                                        </p:attrNameLst>
                                      </p:cBhvr>
                                      <p:to>
                                        <p:strVal val="visible"/>
                                      </p:to>
                                    </p:set>
                                    <p:anim calcmode="lin" valueType="num">
                                      <p:cBhvr>
                                        <p:cTn id="29" dur="750" fill="hold"/>
                                        <p:tgtEl>
                                          <p:spTgt spid="39"/>
                                        </p:tgtEl>
                                        <p:attrNameLst>
                                          <p:attrName>ppt_w</p:attrName>
                                        </p:attrNameLst>
                                      </p:cBhvr>
                                      <p:tavLst>
                                        <p:tav tm="0">
                                          <p:val>
                                            <p:fltVal val="0"/>
                                          </p:val>
                                        </p:tav>
                                        <p:tav tm="100000">
                                          <p:val>
                                            <p:strVal val="#ppt_w"/>
                                          </p:val>
                                        </p:tav>
                                      </p:tavLst>
                                    </p:anim>
                                    <p:anim calcmode="lin" valueType="num">
                                      <p:cBhvr>
                                        <p:cTn id="30" dur="750" fill="hold"/>
                                        <p:tgtEl>
                                          <p:spTgt spid="39"/>
                                        </p:tgtEl>
                                        <p:attrNameLst>
                                          <p:attrName>ppt_h</p:attrName>
                                        </p:attrNameLst>
                                      </p:cBhvr>
                                      <p:tavLst>
                                        <p:tav tm="0">
                                          <p:val>
                                            <p:fltVal val="0"/>
                                          </p:val>
                                        </p:tav>
                                        <p:tav tm="100000">
                                          <p:val>
                                            <p:strVal val="#ppt_h"/>
                                          </p:val>
                                        </p:tav>
                                      </p:tavLst>
                                    </p:anim>
                                    <p:animEffect transition="in" filter="fade">
                                      <p:cBhvr>
                                        <p:cTn id="31" dur="750"/>
                                        <p:tgtEl>
                                          <p:spTgt spid="39"/>
                                        </p:tgtEl>
                                      </p:cBhvr>
                                    </p:animEffect>
                                    <p:anim calcmode="lin" valueType="num">
                                      <p:cBhvr>
                                        <p:cTn id="32" dur="750" fill="hold"/>
                                        <p:tgtEl>
                                          <p:spTgt spid="39"/>
                                        </p:tgtEl>
                                        <p:attrNameLst>
                                          <p:attrName>ppt_x</p:attrName>
                                        </p:attrNameLst>
                                      </p:cBhvr>
                                      <p:tavLst>
                                        <p:tav tm="0">
                                          <p:val>
                                            <p:fltVal val="0.5"/>
                                          </p:val>
                                        </p:tav>
                                        <p:tav tm="100000">
                                          <p:val>
                                            <p:strVal val="#ppt_x"/>
                                          </p:val>
                                        </p:tav>
                                      </p:tavLst>
                                    </p:anim>
                                    <p:anim calcmode="lin" valueType="num">
                                      <p:cBhvr>
                                        <p:cTn id="33" dur="750" fill="hold"/>
                                        <p:tgtEl>
                                          <p:spTgt spid="39"/>
                                        </p:tgtEl>
                                        <p:attrNameLst>
                                          <p:attrName>ppt_y</p:attrName>
                                        </p:attrNameLst>
                                      </p:cBhvr>
                                      <p:tavLst>
                                        <p:tav tm="0">
                                          <p:val>
                                            <p:fltVal val="0.5"/>
                                          </p:val>
                                        </p:tav>
                                        <p:tav tm="100000">
                                          <p:val>
                                            <p:strVal val="#ppt_y"/>
                                          </p:val>
                                        </p:tav>
                                      </p:tavLst>
                                    </p:anim>
                                  </p:childTnLst>
                                </p:cTn>
                              </p:par>
                              <p:par>
                                <p:cTn id="34" presetID="53" presetClass="entr" presetSubtype="528" fill="hold" grpId="0" nodeType="withEffect">
                                  <p:stCondLst>
                                    <p:cond delay="150"/>
                                  </p:stCondLst>
                                  <p:childTnLst>
                                    <p:set>
                                      <p:cBhvr>
                                        <p:cTn id="35" dur="1" fill="hold">
                                          <p:stCondLst>
                                            <p:cond delay="0"/>
                                          </p:stCondLst>
                                        </p:cTn>
                                        <p:tgtEl>
                                          <p:spTgt spid="47"/>
                                        </p:tgtEl>
                                        <p:attrNameLst>
                                          <p:attrName>style.visibility</p:attrName>
                                        </p:attrNameLst>
                                      </p:cBhvr>
                                      <p:to>
                                        <p:strVal val="visible"/>
                                      </p:to>
                                    </p:set>
                                    <p:anim calcmode="lin" valueType="num">
                                      <p:cBhvr>
                                        <p:cTn id="36" dur="750" fill="hold"/>
                                        <p:tgtEl>
                                          <p:spTgt spid="47"/>
                                        </p:tgtEl>
                                        <p:attrNameLst>
                                          <p:attrName>ppt_w</p:attrName>
                                        </p:attrNameLst>
                                      </p:cBhvr>
                                      <p:tavLst>
                                        <p:tav tm="0">
                                          <p:val>
                                            <p:fltVal val="0"/>
                                          </p:val>
                                        </p:tav>
                                        <p:tav tm="100000">
                                          <p:val>
                                            <p:strVal val="#ppt_w"/>
                                          </p:val>
                                        </p:tav>
                                      </p:tavLst>
                                    </p:anim>
                                    <p:anim calcmode="lin" valueType="num">
                                      <p:cBhvr>
                                        <p:cTn id="37" dur="750" fill="hold"/>
                                        <p:tgtEl>
                                          <p:spTgt spid="47"/>
                                        </p:tgtEl>
                                        <p:attrNameLst>
                                          <p:attrName>ppt_h</p:attrName>
                                        </p:attrNameLst>
                                      </p:cBhvr>
                                      <p:tavLst>
                                        <p:tav tm="0">
                                          <p:val>
                                            <p:fltVal val="0"/>
                                          </p:val>
                                        </p:tav>
                                        <p:tav tm="100000">
                                          <p:val>
                                            <p:strVal val="#ppt_h"/>
                                          </p:val>
                                        </p:tav>
                                      </p:tavLst>
                                    </p:anim>
                                    <p:animEffect transition="in" filter="fade">
                                      <p:cBhvr>
                                        <p:cTn id="38" dur="750"/>
                                        <p:tgtEl>
                                          <p:spTgt spid="47"/>
                                        </p:tgtEl>
                                      </p:cBhvr>
                                    </p:animEffect>
                                    <p:anim calcmode="lin" valueType="num">
                                      <p:cBhvr>
                                        <p:cTn id="39" dur="750" fill="hold"/>
                                        <p:tgtEl>
                                          <p:spTgt spid="47"/>
                                        </p:tgtEl>
                                        <p:attrNameLst>
                                          <p:attrName>ppt_x</p:attrName>
                                        </p:attrNameLst>
                                      </p:cBhvr>
                                      <p:tavLst>
                                        <p:tav tm="0">
                                          <p:val>
                                            <p:fltVal val="0.5"/>
                                          </p:val>
                                        </p:tav>
                                        <p:tav tm="100000">
                                          <p:val>
                                            <p:strVal val="#ppt_x"/>
                                          </p:val>
                                        </p:tav>
                                      </p:tavLst>
                                    </p:anim>
                                    <p:anim calcmode="lin" valueType="num">
                                      <p:cBhvr>
                                        <p:cTn id="40" dur="750" fill="hold"/>
                                        <p:tgtEl>
                                          <p:spTgt spid="47"/>
                                        </p:tgtEl>
                                        <p:attrNameLst>
                                          <p:attrName>ppt_y</p:attrName>
                                        </p:attrNameLst>
                                      </p:cBhvr>
                                      <p:tavLst>
                                        <p:tav tm="0">
                                          <p:val>
                                            <p:fltVal val="0.5"/>
                                          </p:val>
                                        </p:tav>
                                        <p:tav tm="100000">
                                          <p:val>
                                            <p:strVal val="#ppt_y"/>
                                          </p:val>
                                        </p:tav>
                                      </p:tavLst>
                                    </p:anim>
                                  </p:childTnLst>
                                </p:cTn>
                              </p:par>
                              <p:par>
                                <p:cTn id="41" presetID="53" presetClass="entr" presetSubtype="528" fill="hold" grpId="0" nodeType="withEffect">
                                  <p:stCondLst>
                                    <p:cond delay="200"/>
                                  </p:stCondLst>
                                  <p:childTnLst>
                                    <p:set>
                                      <p:cBhvr>
                                        <p:cTn id="42" dur="1" fill="hold">
                                          <p:stCondLst>
                                            <p:cond delay="0"/>
                                          </p:stCondLst>
                                        </p:cTn>
                                        <p:tgtEl>
                                          <p:spTgt spid="72"/>
                                        </p:tgtEl>
                                        <p:attrNameLst>
                                          <p:attrName>style.visibility</p:attrName>
                                        </p:attrNameLst>
                                      </p:cBhvr>
                                      <p:to>
                                        <p:strVal val="visible"/>
                                      </p:to>
                                    </p:set>
                                    <p:anim calcmode="lin" valueType="num">
                                      <p:cBhvr>
                                        <p:cTn id="43" dur="750" fill="hold"/>
                                        <p:tgtEl>
                                          <p:spTgt spid="72"/>
                                        </p:tgtEl>
                                        <p:attrNameLst>
                                          <p:attrName>ppt_w</p:attrName>
                                        </p:attrNameLst>
                                      </p:cBhvr>
                                      <p:tavLst>
                                        <p:tav tm="0">
                                          <p:val>
                                            <p:fltVal val="0"/>
                                          </p:val>
                                        </p:tav>
                                        <p:tav tm="100000">
                                          <p:val>
                                            <p:strVal val="#ppt_w"/>
                                          </p:val>
                                        </p:tav>
                                      </p:tavLst>
                                    </p:anim>
                                    <p:anim calcmode="lin" valueType="num">
                                      <p:cBhvr>
                                        <p:cTn id="44" dur="750" fill="hold"/>
                                        <p:tgtEl>
                                          <p:spTgt spid="72"/>
                                        </p:tgtEl>
                                        <p:attrNameLst>
                                          <p:attrName>ppt_h</p:attrName>
                                        </p:attrNameLst>
                                      </p:cBhvr>
                                      <p:tavLst>
                                        <p:tav tm="0">
                                          <p:val>
                                            <p:fltVal val="0"/>
                                          </p:val>
                                        </p:tav>
                                        <p:tav tm="100000">
                                          <p:val>
                                            <p:strVal val="#ppt_h"/>
                                          </p:val>
                                        </p:tav>
                                      </p:tavLst>
                                    </p:anim>
                                    <p:animEffect transition="in" filter="fade">
                                      <p:cBhvr>
                                        <p:cTn id="45" dur="750"/>
                                        <p:tgtEl>
                                          <p:spTgt spid="72"/>
                                        </p:tgtEl>
                                      </p:cBhvr>
                                    </p:animEffect>
                                    <p:anim calcmode="lin" valueType="num">
                                      <p:cBhvr>
                                        <p:cTn id="46" dur="750" fill="hold"/>
                                        <p:tgtEl>
                                          <p:spTgt spid="72"/>
                                        </p:tgtEl>
                                        <p:attrNameLst>
                                          <p:attrName>ppt_x</p:attrName>
                                        </p:attrNameLst>
                                      </p:cBhvr>
                                      <p:tavLst>
                                        <p:tav tm="0">
                                          <p:val>
                                            <p:fltVal val="0.5"/>
                                          </p:val>
                                        </p:tav>
                                        <p:tav tm="100000">
                                          <p:val>
                                            <p:strVal val="#ppt_x"/>
                                          </p:val>
                                        </p:tav>
                                      </p:tavLst>
                                    </p:anim>
                                    <p:anim calcmode="lin" valueType="num">
                                      <p:cBhvr>
                                        <p:cTn id="47" dur="750" fill="hold"/>
                                        <p:tgtEl>
                                          <p:spTgt spid="72"/>
                                        </p:tgtEl>
                                        <p:attrNameLst>
                                          <p:attrName>ppt_y</p:attrName>
                                        </p:attrNameLst>
                                      </p:cBhvr>
                                      <p:tavLst>
                                        <p:tav tm="0">
                                          <p:val>
                                            <p:fltVal val="0.5"/>
                                          </p:val>
                                        </p:tav>
                                        <p:tav tm="100000">
                                          <p:val>
                                            <p:strVal val="#ppt_y"/>
                                          </p:val>
                                        </p:tav>
                                      </p:tavLst>
                                    </p:anim>
                                  </p:childTnLst>
                                </p:cTn>
                              </p:par>
                              <p:par>
                                <p:cTn id="48" presetID="53" presetClass="entr" presetSubtype="528" fill="hold" grpId="0" nodeType="withEffect">
                                  <p:stCondLst>
                                    <p:cond delay="250"/>
                                  </p:stCondLst>
                                  <p:childTnLst>
                                    <p:set>
                                      <p:cBhvr>
                                        <p:cTn id="49" dur="1" fill="hold">
                                          <p:stCondLst>
                                            <p:cond delay="0"/>
                                          </p:stCondLst>
                                        </p:cTn>
                                        <p:tgtEl>
                                          <p:spTgt spid="73"/>
                                        </p:tgtEl>
                                        <p:attrNameLst>
                                          <p:attrName>style.visibility</p:attrName>
                                        </p:attrNameLst>
                                      </p:cBhvr>
                                      <p:to>
                                        <p:strVal val="visible"/>
                                      </p:to>
                                    </p:set>
                                    <p:anim calcmode="lin" valueType="num">
                                      <p:cBhvr>
                                        <p:cTn id="50" dur="750" fill="hold"/>
                                        <p:tgtEl>
                                          <p:spTgt spid="73"/>
                                        </p:tgtEl>
                                        <p:attrNameLst>
                                          <p:attrName>ppt_w</p:attrName>
                                        </p:attrNameLst>
                                      </p:cBhvr>
                                      <p:tavLst>
                                        <p:tav tm="0">
                                          <p:val>
                                            <p:fltVal val="0"/>
                                          </p:val>
                                        </p:tav>
                                        <p:tav tm="100000">
                                          <p:val>
                                            <p:strVal val="#ppt_w"/>
                                          </p:val>
                                        </p:tav>
                                      </p:tavLst>
                                    </p:anim>
                                    <p:anim calcmode="lin" valueType="num">
                                      <p:cBhvr>
                                        <p:cTn id="51" dur="750" fill="hold"/>
                                        <p:tgtEl>
                                          <p:spTgt spid="73"/>
                                        </p:tgtEl>
                                        <p:attrNameLst>
                                          <p:attrName>ppt_h</p:attrName>
                                        </p:attrNameLst>
                                      </p:cBhvr>
                                      <p:tavLst>
                                        <p:tav tm="0">
                                          <p:val>
                                            <p:fltVal val="0"/>
                                          </p:val>
                                        </p:tav>
                                        <p:tav tm="100000">
                                          <p:val>
                                            <p:strVal val="#ppt_h"/>
                                          </p:val>
                                        </p:tav>
                                      </p:tavLst>
                                    </p:anim>
                                    <p:animEffect transition="in" filter="fade">
                                      <p:cBhvr>
                                        <p:cTn id="52" dur="750"/>
                                        <p:tgtEl>
                                          <p:spTgt spid="73"/>
                                        </p:tgtEl>
                                      </p:cBhvr>
                                    </p:animEffect>
                                    <p:anim calcmode="lin" valueType="num">
                                      <p:cBhvr>
                                        <p:cTn id="53" dur="750" fill="hold"/>
                                        <p:tgtEl>
                                          <p:spTgt spid="73"/>
                                        </p:tgtEl>
                                        <p:attrNameLst>
                                          <p:attrName>ppt_x</p:attrName>
                                        </p:attrNameLst>
                                      </p:cBhvr>
                                      <p:tavLst>
                                        <p:tav tm="0">
                                          <p:val>
                                            <p:fltVal val="0.5"/>
                                          </p:val>
                                        </p:tav>
                                        <p:tav tm="100000">
                                          <p:val>
                                            <p:strVal val="#ppt_x"/>
                                          </p:val>
                                        </p:tav>
                                      </p:tavLst>
                                    </p:anim>
                                    <p:anim calcmode="lin" valueType="num">
                                      <p:cBhvr>
                                        <p:cTn id="54" dur="750" fill="hold"/>
                                        <p:tgtEl>
                                          <p:spTgt spid="73"/>
                                        </p:tgtEl>
                                        <p:attrNameLst>
                                          <p:attrName>ppt_y</p:attrName>
                                        </p:attrNameLst>
                                      </p:cBhvr>
                                      <p:tavLst>
                                        <p:tav tm="0">
                                          <p:val>
                                            <p:fltVal val="0.5"/>
                                          </p:val>
                                        </p:tav>
                                        <p:tav tm="100000">
                                          <p:val>
                                            <p:strVal val="#ppt_y"/>
                                          </p:val>
                                        </p:tav>
                                      </p:tavLst>
                                    </p:anim>
                                  </p:childTnLst>
                                </p:cTn>
                              </p:par>
                              <p:par>
                                <p:cTn id="55" presetID="53" presetClass="entr" presetSubtype="528" fill="hold" grpId="0" nodeType="withEffect">
                                  <p:stCondLst>
                                    <p:cond delay="300"/>
                                  </p:stCondLst>
                                  <p:childTnLst>
                                    <p:set>
                                      <p:cBhvr>
                                        <p:cTn id="56" dur="1" fill="hold">
                                          <p:stCondLst>
                                            <p:cond delay="0"/>
                                          </p:stCondLst>
                                        </p:cTn>
                                        <p:tgtEl>
                                          <p:spTgt spid="74"/>
                                        </p:tgtEl>
                                        <p:attrNameLst>
                                          <p:attrName>style.visibility</p:attrName>
                                        </p:attrNameLst>
                                      </p:cBhvr>
                                      <p:to>
                                        <p:strVal val="visible"/>
                                      </p:to>
                                    </p:set>
                                    <p:anim calcmode="lin" valueType="num">
                                      <p:cBhvr>
                                        <p:cTn id="57" dur="750" fill="hold"/>
                                        <p:tgtEl>
                                          <p:spTgt spid="74"/>
                                        </p:tgtEl>
                                        <p:attrNameLst>
                                          <p:attrName>ppt_w</p:attrName>
                                        </p:attrNameLst>
                                      </p:cBhvr>
                                      <p:tavLst>
                                        <p:tav tm="0">
                                          <p:val>
                                            <p:fltVal val="0"/>
                                          </p:val>
                                        </p:tav>
                                        <p:tav tm="100000">
                                          <p:val>
                                            <p:strVal val="#ppt_w"/>
                                          </p:val>
                                        </p:tav>
                                      </p:tavLst>
                                    </p:anim>
                                    <p:anim calcmode="lin" valueType="num">
                                      <p:cBhvr>
                                        <p:cTn id="58" dur="750" fill="hold"/>
                                        <p:tgtEl>
                                          <p:spTgt spid="74"/>
                                        </p:tgtEl>
                                        <p:attrNameLst>
                                          <p:attrName>ppt_h</p:attrName>
                                        </p:attrNameLst>
                                      </p:cBhvr>
                                      <p:tavLst>
                                        <p:tav tm="0">
                                          <p:val>
                                            <p:fltVal val="0"/>
                                          </p:val>
                                        </p:tav>
                                        <p:tav tm="100000">
                                          <p:val>
                                            <p:strVal val="#ppt_h"/>
                                          </p:val>
                                        </p:tav>
                                      </p:tavLst>
                                    </p:anim>
                                    <p:animEffect transition="in" filter="fade">
                                      <p:cBhvr>
                                        <p:cTn id="59" dur="750"/>
                                        <p:tgtEl>
                                          <p:spTgt spid="74"/>
                                        </p:tgtEl>
                                      </p:cBhvr>
                                    </p:animEffect>
                                    <p:anim calcmode="lin" valueType="num">
                                      <p:cBhvr>
                                        <p:cTn id="60" dur="750" fill="hold"/>
                                        <p:tgtEl>
                                          <p:spTgt spid="74"/>
                                        </p:tgtEl>
                                        <p:attrNameLst>
                                          <p:attrName>ppt_x</p:attrName>
                                        </p:attrNameLst>
                                      </p:cBhvr>
                                      <p:tavLst>
                                        <p:tav tm="0">
                                          <p:val>
                                            <p:fltVal val="0.5"/>
                                          </p:val>
                                        </p:tav>
                                        <p:tav tm="100000">
                                          <p:val>
                                            <p:strVal val="#ppt_x"/>
                                          </p:val>
                                        </p:tav>
                                      </p:tavLst>
                                    </p:anim>
                                    <p:anim calcmode="lin" valueType="num">
                                      <p:cBhvr>
                                        <p:cTn id="61" dur="750" fill="hold"/>
                                        <p:tgtEl>
                                          <p:spTgt spid="74"/>
                                        </p:tgtEl>
                                        <p:attrNameLst>
                                          <p:attrName>ppt_y</p:attrName>
                                        </p:attrNameLst>
                                      </p:cBhvr>
                                      <p:tavLst>
                                        <p:tav tm="0">
                                          <p:val>
                                            <p:fltVal val="0.5"/>
                                          </p:val>
                                        </p:tav>
                                        <p:tav tm="100000">
                                          <p:val>
                                            <p:strVal val="#ppt_y"/>
                                          </p:val>
                                        </p:tav>
                                      </p:tavLst>
                                    </p:anim>
                                  </p:childTnLst>
                                </p:cTn>
                              </p:par>
                              <p:par>
                                <p:cTn id="62" presetID="53" presetClass="entr" presetSubtype="528" fill="hold" grpId="0" nodeType="withEffect">
                                  <p:stCondLst>
                                    <p:cond delay="350"/>
                                  </p:stCondLst>
                                  <p:childTnLst>
                                    <p:set>
                                      <p:cBhvr>
                                        <p:cTn id="63" dur="1" fill="hold">
                                          <p:stCondLst>
                                            <p:cond delay="0"/>
                                          </p:stCondLst>
                                        </p:cTn>
                                        <p:tgtEl>
                                          <p:spTgt spid="75"/>
                                        </p:tgtEl>
                                        <p:attrNameLst>
                                          <p:attrName>style.visibility</p:attrName>
                                        </p:attrNameLst>
                                      </p:cBhvr>
                                      <p:to>
                                        <p:strVal val="visible"/>
                                      </p:to>
                                    </p:set>
                                    <p:anim calcmode="lin" valueType="num">
                                      <p:cBhvr>
                                        <p:cTn id="64" dur="750" fill="hold"/>
                                        <p:tgtEl>
                                          <p:spTgt spid="75"/>
                                        </p:tgtEl>
                                        <p:attrNameLst>
                                          <p:attrName>ppt_w</p:attrName>
                                        </p:attrNameLst>
                                      </p:cBhvr>
                                      <p:tavLst>
                                        <p:tav tm="0">
                                          <p:val>
                                            <p:fltVal val="0"/>
                                          </p:val>
                                        </p:tav>
                                        <p:tav tm="100000">
                                          <p:val>
                                            <p:strVal val="#ppt_w"/>
                                          </p:val>
                                        </p:tav>
                                      </p:tavLst>
                                    </p:anim>
                                    <p:anim calcmode="lin" valueType="num">
                                      <p:cBhvr>
                                        <p:cTn id="65" dur="750" fill="hold"/>
                                        <p:tgtEl>
                                          <p:spTgt spid="75"/>
                                        </p:tgtEl>
                                        <p:attrNameLst>
                                          <p:attrName>ppt_h</p:attrName>
                                        </p:attrNameLst>
                                      </p:cBhvr>
                                      <p:tavLst>
                                        <p:tav tm="0">
                                          <p:val>
                                            <p:fltVal val="0"/>
                                          </p:val>
                                        </p:tav>
                                        <p:tav tm="100000">
                                          <p:val>
                                            <p:strVal val="#ppt_h"/>
                                          </p:val>
                                        </p:tav>
                                      </p:tavLst>
                                    </p:anim>
                                    <p:animEffect transition="in" filter="fade">
                                      <p:cBhvr>
                                        <p:cTn id="66" dur="750"/>
                                        <p:tgtEl>
                                          <p:spTgt spid="75"/>
                                        </p:tgtEl>
                                      </p:cBhvr>
                                    </p:animEffect>
                                    <p:anim calcmode="lin" valueType="num">
                                      <p:cBhvr>
                                        <p:cTn id="67" dur="750" fill="hold"/>
                                        <p:tgtEl>
                                          <p:spTgt spid="75"/>
                                        </p:tgtEl>
                                        <p:attrNameLst>
                                          <p:attrName>ppt_x</p:attrName>
                                        </p:attrNameLst>
                                      </p:cBhvr>
                                      <p:tavLst>
                                        <p:tav tm="0">
                                          <p:val>
                                            <p:fltVal val="0.5"/>
                                          </p:val>
                                        </p:tav>
                                        <p:tav tm="100000">
                                          <p:val>
                                            <p:strVal val="#ppt_x"/>
                                          </p:val>
                                        </p:tav>
                                      </p:tavLst>
                                    </p:anim>
                                    <p:anim calcmode="lin" valueType="num">
                                      <p:cBhvr>
                                        <p:cTn id="68" dur="750" fill="hold"/>
                                        <p:tgtEl>
                                          <p:spTgt spid="75"/>
                                        </p:tgtEl>
                                        <p:attrNameLst>
                                          <p:attrName>ppt_y</p:attrName>
                                        </p:attrNameLst>
                                      </p:cBhvr>
                                      <p:tavLst>
                                        <p:tav tm="0">
                                          <p:val>
                                            <p:fltVal val="0.5"/>
                                          </p:val>
                                        </p:tav>
                                        <p:tav tm="100000">
                                          <p:val>
                                            <p:strVal val="#ppt_y"/>
                                          </p:val>
                                        </p:tav>
                                      </p:tavLst>
                                    </p:anim>
                                  </p:childTnLst>
                                </p:cTn>
                              </p:par>
                              <p:par>
                                <p:cTn id="69" presetID="53" presetClass="entr" presetSubtype="528" fill="hold" grpId="0" nodeType="withEffect">
                                  <p:stCondLst>
                                    <p:cond delay="400"/>
                                  </p:stCondLst>
                                  <p:childTnLst>
                                    <p:set>
                                      <p:cBhvr>
                                        <p:cTn id="70" dur="1" fill="hold">
                                          <p:stCondLst>
                                            <p:cond delay="0"/>
                                          </p:stCondLst>
                                        </p:cTn>
                                        <p:tgtEl>
                                          <p:spTgt spid="76"/>
                                        </p:tgtEl>
                                        <p:attrNameLst>
                                          <p:attrName>style.visibility</p:attrName>
                                        </p:attrNameLst>
                                      </p:cBhvr>
                                      <p:to>
                                        <p:strVal val="visible"/>
                                      </p:to>
                                    </p:set>
                                    <p:anim calcmode="lin" valueType="num">
                                      <p:cBhvr>
                                        <p:cTn id="71" dur="750" fill="hold"/>
                                        <p:tgtEl>
                                          <p:spTgt spid="76"/>
                                        </p:tgtEl>
                                        <p:attrNameLst>
                                          <p:attrName>ppt_w</p:attrName>
                                        </p:attrNameLst>
                                      </p:cBhvr>
                                      <p:tavLst>
                                        <p:tav tm="0">
                                          <p:val>
                                            <p:fltVal val="0"/>
                                          </p:val>
                                        </p:tav>
                                        <p:tav tm="100000">
                                          <p:val>
                                            <p:strVal val="#ppt_w"/>
                                          </p:val>
                                        </p:tav>
                                      </p:tavLst>
                                    </p:anim>
                                    <p:anim calcmode="lin" valueType="num">
                                      <p:cBhvr>
                                        <p:cTn id="72" dur="750" fill="hold"/>
                                        <p:tgtEl>
                                          <p:spTgt spid="76"/>
                                        </p:tgtEl>
                                        <p:attrNameLst>
                                          <p:attrName>ppt_h</p:attrName>
                                        </p:attrNameLst>
                                      </p:cBhvr>
                                      <p:tavLst>
                                        <p:tav tm="0">
                                          <p:val>
                                            <p:fltVal val="0"/>
                                          </p:val>
                                        </p:tav>
                                        <p:tav tm="100000">
                                          <p:val>
                                            <p:strVal val="#ppt_h"/>
                                          </p:val>
                                        </p:tav>
                                      </p:tavLst>
                                    </p:anim>
                                    <p:animEffect transition="in" filter="fade">
                                      <p:cBhvr>
                                        <p:cTn id="73" dur="750"/>
                                        <p:tgtEl>
                                          <p:spTgt spid="76"/>
                                        </p:tgtEl>
                                      </p:cBhvr>
                                    </p:animEffect>
                                    <p:anim calcmode="lin" valueType="num">
                                      <p:cBhvr>
                                        <p:cTn id="74" dur="750" fill="hold"/>
                                        <p:tgtEl>
                                          <p:spTgt spid="76"/>
                                        </p:tgtEl>
                                        <p:attrNameLst>
                                          <p:attrName>ppt_x</p:attrName>
                                        </p:attrNameLst>
                                      </p:cBhvr>
                                      <p:tavLst>
                                        <p:tav tm="0">
                                          <p:val>
                                            <p:fltVal val="0.5"/>
                                          </p:val>
                                        </p:tav>
                                        <p:tav tm="100000">
                                          <p:val>
                                            <p:strVal val="#ppt_x"/>
                                          </p:val>
                                        </p:tav>
                                      </p:tavLst>
                                    </p:anim>
                                    <p:anim calcmode="lin" valueType="num">
                                      <p:cBhvr>
                                        <p:cTn id="75" dur="750" fill="hold"/>
                                        <p:tgtEl>
                                          <p:spTgt spid="76"/>
                                        </p:tgtEl>
                                        <p:attrNameLst>
                                          <p:attrName>ppt_y</p:attrName>
                                        </p:attrNameLst>
                                      </p:cBhvr>
                                      <p:tavLst>
                                        <p:tav tm="0">
                                          <p:val>
                                            <p:fltVal val="0.5"/>
                                          </p:val>
                                        </p:tav>
                                        <p:tav tm="100000">
                                          <p:val>
                                            <p:strVal val="#ppt_y"/>
                                          </p:val>
                                        </p:tav>
                                      </p:tavLst>
                                    </p:anim>
                                  </p:childTnLst>
                                </p:cTn>
                              </p:par>
                              <p:par>
                                <p:cTn id="76" presetID="53" presetClass="entr" presetSubtype="528" fill="hold" grpId="0" nodeType="withEffect">
                                  <p:stCondLst>
                                    <p:cond delay="450"/>
                                  </p:stCondLst>
                                  <p:childTnLst>
                                    <p:set>
                                      <p:cBhvr>
                                        <p:cTn id="77" dur="1" fill="hold">
                                          <p:stCondLst>
                                            <p:cond delay="0"/>
                                          </p:stCondLst>
                                        </p:cTn>
                                        <p:tgtEl>
                                          <p:spTgt spid="77"/>
                                        </p:tgtEl>
                                        <p:attrNameLst>
                                          <p:attrName>style.visibility</p:attrName>
                                        </p:attrNameLst>
                                      </p:cBhvr>
                                      <p:to>
                                        <p:strVal val="visible"/>
                                      </p:to>
                                    </p:set>
                                    <p:anim calcmode="lin" valueType="num">
                                      <p:cBhvr>
                                        <p:cTn id="78" dur="750" fill="hold"/>
                                        <p:tgtEl>
                                          <p:spTgt spid="77"/>
                                        </p:tgtEl>
                                        <p:attrNameLst>
                                          <p:attrName>ppt_w</p:attrName>
                                        </p:attrNameLst>
                                      </p:cBhvr>
                                      <p:tavLst>
                                        <p:tav tm="0">
                                          <p:val>
                                            <p:fltVal val="0"/>
                                          </p:val>
                                        </p:tav>
                                        <p:tav tm="100000">
                                          <p:val>
                                            <p:strVal val="#ppt_w"/>
                                          </p:val>
                                        </p:tav>
                                      </p:tavLst>
                                    </p:anim>
                                    <p:anim calcmode="lin" valueType="num">
                                      <p:cBhvr>
                                        <p:cTn id="79" dur="750" fill="hold"/>
                                        <p:tgtEl>
                                          <p:spTgt spid="77"/>
                                        </p:tgtEl>
                                        <p:attrNameLst>
                                          <p:attrName>ppt_h</p:attrName>
                                        </p:attrNameLst>
                                      </p:cBhvr>
                                      <p:tavLst>
                                        <p:tav tm="0">
                                          <p:val>
                                            <p:fltVal val="0"/>
                                          </p:val>
                                        </p:tav>
                                        <p:tav tm="100000">
                                          <p:val>
                                            <p:strVal val="#ppt_h"/>
                                          </p:val>
                                        </p:tav>
                                      </p:tavLst>
                                    </p:anim>
                                    <p:animEffect transition="in" filter="fade">
                                      <p:cBhvr>
                                        <p:cTn id="80" dur="750"/>
                                        <p:tgtEl>
                                          <p:spTgt spid="77"/>
                                        </p:tgtEl>
                                      </p:cBhvr>
                                    </p:animEffect>
                                    <p:anim calcmode="lin" valueType="num">
                                      <p:cBhvr>
                                        <p:cTn id="81" dur="750" fill="hold"/>
                                        <p:tgtEl>
                                          <p:spTgt spid="77"/>
                                        </p:tgtEl>
                                        <p:attrNameLst>
                                          <p:attrName>ppt_x</p:attrName>
                                        </p:attrNameLst>
                                      </p:cBhvr>
                                      <p:tavLst>
                                        <p:tav tm="0">
                                          <p:val>
                                            <p:fltVal val="0.5"/>
                                          </p:val>
                                        </p:tav>
                                        <p:tav tm="100000">
                                          <p:val>
                                            <p:strVal val="#ppt_x"/>
                                          </p:val>
                                        </p:tav>
                                      </p:tavLst>
                                    </p:anim>
                                    <p:anim calcmode="lin" valueType="num">
                                      <p:cBhvr>
                                        <p:cTn id="82" dur="750" fill="hold"/>
                                        <p:tgtEl>
                                          <p:spTgt spid="77"/>
                                        </p:tgtEl>
                                        <p:attrNameLst>
                                          <p:attrName>ppt_y</p:attrName>
                                        </p:attrNameLst>
                                      </p:cBhvr>
                                      <p:tavLst>
                                        <p:tav tm="0">
                                          <p:val>
                                            <p:fltVal val="0.5"/>
                                          </p:val>
                                        </p:tav>
                                        <p:tav tm="100000">
                                          <p:val>
                                            <p:strVal val="#ppt_y"/>
                                          </p:val>
                                        </p:tav>
                                      </p:tavLst>
                                    </p:anim>
                                  </p:childTnLst>
                                </p:cTn>
                              </p:par>
                              <p:par>
                                <p:cTn id="83" presetID="53" presetClass="entr" presetSubtype="528" fill="hold" grpId="0" nodeType="withEffect">
                                  <p:stCondLst>
                                    <p:cond delay="500"/>
                                  </p:stCondLst>
                                  <p:childTnLst>
                                    <p:set>
                                      <p:cBhvr>
                                        <p:cTn id="84" dur="1" fill="hold">
                                          <p:stCondLst>
                                            <p:cond delay="0"/>
                                          </p:stCondLst>
                                        </p:cTn>
                                        <p:tgtEl>
                                          <p:spTgt spid="95"/>
                                        </p:tgtEl>
                                        <p:attrNameLst>
                                          <p:attrName>style.visibility</p:attrName>
                                        </p:attrNameLst>
                                      </p:cBhvr>
                                      <p:to>
                                        <p:strVal val="visible"/>
                                      </p:to>
                                    </p:set>
                                    <p:anim calcmode="lin" valueType="num">
                                      <p:cBhvr>
                                        <p:cTn id="85" dur="750" fill="hold"/>
                                        <p:tgtEl>
                                          <p:spTgt spid="95"/>
                                        </p:tgtEl>
                                        <p:attrNameLst>
                                          <p:attrName>ppt_w</p:attrName>
                                        </p:attrNameLst>
                                      </p:cBhvr>
                                      <p:tavLst>
                                        <p:tav tm="0">
                                          <p:val>
                                            <p:fltVal val="0"/>
                                          </p:val>
                                        </p:tav>
                                        <p:tav tm="100000">
                                          <p:val>
                                            <p:strVal val="#ppt_w"/>
                                          </p:val>
                                        </p:tav>
                                      </p:tavLst>
                                    </p:anim>
                                    <p:anim calcmode="lin" valueType="num">
                                      <p:cBhvr>
                                        <p:cTn id="86" dur="750" fill="hold"/>
                                        <p:tgtEl>
                                          <p:spTgt spid="95"/>
                                        </p:tgtEl>
                                        <p:attrNameLst>
                                          <p:attrName>ppt_h</p:attrName>
                                        </p:attrNameLst>
                                      </p:cBhvr>
                                      <p:tavLst>
                                        <p:tav tm="0">
                                          <p:val>
                                            <p:fltVal val="0"/>
                                          </p:val>
                                        </p:tav>
                                        <p:tav tm="100000">
                                          <p:val>
                                            <p:strVal val="#ppt_h"/>
                                          </p:val>
                                        </p:tav>
                                      </p:tavLst>
                                    </p:anim>
                                    <p:animEffect transition="in" filter="fade">
                                      <p:cBhvr>
                                        <p:cTn id="87" dur="750"/>
                                        <p:tgtEl>
                                          <p:spTgt spid="95"/>
                                        </p:tgtEl>
                                      </p:cBhvr>
                                    </p:animEffect>
                                    <p:anim calcmode="lin" valueType="num">
                                      <p:cBhvr>
                                        <p:cTn id="88" dur="750" fill="hold"/>
                                        <p:tgtEl>
                                          <p:spTgt spid="95"/>
                                        </p:tgtEl>
                                        <p:attrNameLst>
                                          <p:attrName>ppt_x</p:attrName>
                                        </p:attrNameLst>
                                      </p:cBhvr>
                                      <p:tavLst>
                                        <p:tav tm="0">
                                          <p:val>
                                            <p:fltVal val="0.5"/>
                                          </p:val>
                                        </p:tav>
                                        <p:tav tm="100000">
                                          <p:val>
                                            <p:strVal val="#ppt_x"/>
                                          </p:val>
                                        </p:tav>
                                      </p:tavLst>
                                    </p:anim>
                                    <p:anim calcmode="lin" valueType="num">
                                      <p:cBhvr>
                                        <p:cTn id="89" dur="750" fill="hold"/>
                                        <p:tgtEl>
                                          <p:spTgt spid="95"/>
                                        </p:tgtEl>
                                        <p:attrNameLst>
                                          <p:attrName>ppt_y</p:attrName>
                                        </p:attrNameLst>
                                      </p:cBhvr>
                                      <p:tavLst>
                                        <p:tav tm="0">
                                          <p:val>
                                            <p:fltVal val="0.5"/>
                                          </p:val>
                                        </p:tav>
                                        <p:tav tm="100000">
                                          <p:val>
                                            <p:strVal val="#ppt_y"/>
                                          </p:val>
                                        </p:tav>
                                      </p:tavLst>
                                    </p:anim>
                                  </p:childTnLst>
                                </p:cTn>
                              </p:par>
                              <p:par>
                                <p:cTn id="90" presetID="10" presetClass="entr" presetSubtype="0" fill="hold" grpId="0" nodeType="withEffect">
                                  <p:stCondLst>
                                    <p:cond delay="75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childTnLst>
                          </p:cTn>
                        </p:par>
                        <p:par>
                          <p:cTn id="93" fill="hold">
                            <p:stCondLst>
                              <p:cond delay="1500"/>
                            </p:stCondLst>
                            <p:childTnLst>
                              <p:par>
                                <p:cTn id="94" presetID="10" presetClass="entr" presetSubtype="0" fill="hold" grpId="0" nodeType="after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fade">
                                      <p:cBhvr>
                                        <p:cTn id="96" dur="500"/>
                                        <p:tgtEl>
                                          <p:spTgt spid="78"/>
                                        </p:tgtEl>
                                      </p:cBhvr>
                                    </p:animEffect>
                                  </p:childTnLst>
                                </p:cTn>
                              </p:par>
                            </p:childTnLst>
                          </p:cTn>
                        </p:par>
                        <p:par>
                          <p:cTn id="97" fill="hold">
                            <p:stCondLst>
                              <p:cond delay="2000"/>
                            </p:stCondLst>
                            <p:childTnLst>
                              <p:par>
                                <p:cTn id="98" presetID="10" presetClass="entr" presetSubtype="0" fill="hold" grpId="0" nodeType="afterEffect">
                                  <p:stCondLst>
                                    <p:cond delay="0"/>
                                  </p:stCondLst>
                                  <p:iterate type="lt">
                                    <p:tmPct val="10000"/>
                                  </p:iterate>
                                  <p:childTnLst>
                                    <p:set>
                                      <p:cBhvr>
                                        <p:cTn id="99" dur="1" fill="hold">
                                          <p:stCondLst>
                                            <p:cond delay="0"/>
                                          </p:stCondLst>
                                        </p:cTn>
                                        <p:tgtEl>
                                          <p:spTgt spid="94"/>
                                        </p:tgtEl>
                                        <p:attrNameLst>
                                          <p:attrName>style.visibility</p:attrName>
                                        </p:attrNameLst>
                                      </p:cBhvr>
                                      <p:to>
                                        <p:strVal val="visible"/>
                                      </p:to>
                                    </p:set>
                                    <p:animEffect transition="in" filter="fade">
                                      <p:cBhvr>
                                        <p:cTn id="100" dur="500"/>
                                        <p:tgtEl>
                                          <p:spTgt spid="94"/>
                                        </p:tgtEl>
                                      </p:cBhvr>
                                    </p:animEffect>
                                  </p:childTnLst>
                                </p:cTn>
                              </p:par>
                              <p:par>
                                <p:cTn id="101" presetID="23" presetClass="entr" presetSubtype="288" fill="hold" grpId="1" nodeType="withEffect">
                                  <p:stCondLst>
                                    <p:cond delay="1000"/>
                                  </p:stCondLst>
                                  <p:iterate type="lt">
                                    <p:tmPct val="10000"/>
                                  </p:iterate>
                                  <p:childTnLst>
                                    <p:set>
                                      <p:cBhvr>
                                        <p:cTn id="102" dur="1" fill="hold">
                                          <p:stCondLst>
                                            <p:cond delay="0"/>
                                          </p:stCondLst>
                                        </p:cTn>
                                        <p:tgtEl>
                                          <p:spTgt spid="94"/>
                                        </p:tgtEl>
                                        <p:attrNameLst>
                                          <p:attrName>style.visibility</p:attrName>
                                        </p:attrNameLst>
                                      </p:cBhvr>
                                      <p:to>
                                        <p:strVal val="visible"/>
                                      </p:to>
                                    </p:set>
                                    <p:anim calcmode="lin" valueType="num">
                                      <p:cBhvr>
                                        <p:cTn id="103" dur="500" fill="hold"/>
                                        <p:tgtEl>
                                          <p:spTgt spid="94"/>
                                        </p:tgtEl>
                                        <p:attrNameLst>
                                          <p:attrName>ppt_w</p:attrName>
                                        </p:attrNameLst>
                                      </p:cBhvr>
                                      <p:tavLst>
                                        <p:tav tm="0">
                                          <p:val>
                                            <p:strVal val="4/3*#ppt_w"/>
                                          </p:val>
                                        </p:tav>
                                        <p:tav tm="100000">
                                          <p:val>
                                            <p:strVal val="#ppt_w"/>
                                          </p:val>
                                        </p:tav>
                                      </p:tavLst>
                                    </p:anim>
                                    <p:anim calcmode="lin" valueType="num">
                                      <p:cBhvr>
                                        <p:cTn id="104" dur="500" fill="hold"/>
                                        <p:tgtEl>
                                          <p:spTgt spid="94"/>
                                        </p:tgtEl>
                                        <p:attrNameLst>
                                          <p:attrName>ppt_h</p:attrName>
                                        </p:attrNameLst>
                                      </p:cBhvr>
                                      <p:tavLst>
                                        <p:tav tm="0">
                                          <p:val>
                                            <p:strVal val="4/3*#ppt_h"/>
                                          </p:val>
                                        </p:tav>
                                        <p:tav tm="100000">
                                          <p:val>
                                            <p:strVal val="#ppt_h"/>
                                          </p:val>
                                        </p:tav>
                                      </p:tavLst>
                                    </p:anim>
                                  </p:childTnLst>
                                </p:cTn>
                              </p:par>
                              <p:par>
                                <p:cTn id="105" presetID="10" presetClass="entr" presetSubtype="0" fill="hold" grpId="0" nodeType="withEffect">
                                  <p:stCondLst>
                                    <p:cond delay="1000"/>
                                  </p:stCondLst>
                                  <p:iterate type="lt">
                                    <p:tmPct val="10000"/>
                                  </p:iterate>
                                  <p:childTnLst>
                                    <p:set>
                                      <p:cBhvr>
                                        <p:cTn id="106" dur="1" fill="hold">
                                          <p:stCondLst>
                                            <p:cond delay="0"/>
                                          </p:stCondLst>
                                        </p:cTn>
                                        <p:tgtEl>
                                          <p:spTgt spid="93"/>
                                        </p:tgtEl>
                                        <p:attrNameLst>
                                          <p:attrName>style.visibility</p:attrName>
                                        </p:attrNameLst>
                                      </p:cBhvr>
                                      <p:to>
                                        <p:strVal val="visible"/>
                                      </p:to>
                                    </p:set>
                                    <p:animEffect transition="in" filter="fade">
                                      <p:cBhvr>
                                        <p:cTn id="107" dur="500"/>
                                        <p:tgtEl>
                                          <p:spTgt spid="93"/>
                                        </p:tgtEl>
                                      </p:cBhvr>
                                    </p:animEffect>
                                  </p:childTnLst>
                                </p:cTn>
                              </p:par>
                              <p:par>
                                <p:cTn id="108" presetID="23" presetClass="entr" presetSubtype="288" fill="hold" grpId="1" nodeType="withEffect">
                                  <p:stCondLst>
                                    <p:cond delay="1000"/>
                                  </p:stCondLst>
                                  <p:iterate type="lt">
                                    <p:tmPct val="10000"/>
                                  </p:iterate>
                                  <p:childTnLst>
                                    <p:set>
                                      <p:cBhvr>
                                        <p:cTn id="109" dur="1" fill="hold">
                                          <p:stCondLst>
                                            <p:cond delay="0"/>
                                          </p:stCondLst>
                                        </p:cTn>
                                        <p:tgtEl>
                                          <p:spTgt spid="93"/>
                                        </p:tgtEl>
                                        <p:attrNameLst>
                                          <p:attrName>style.visibility</p:attrName>
                                        </p:attrNameLst>
                                      </p:cBhvr>
                                      <p:to>
                                        <p:strVal val="visible"/>
                                      </p:to>
                                    </p:set>
                                    <p:anim calcmode="lin" valueType="num">
                                      <p:cBhvr>
                                        <p:cTn id="110" dur="500" fill="hold"/>
                                        <p:tgtEl>
                                          <p:spTgt spid="93"/>
                                        </p:tgtEl>
                                        <p:attrNameLst>
                                          <p:attrName>ppt_w</p:attrName>
                                        </p:attrNameLst>
                                      </p:cBhvr>
                                      <p:tavLst>
                                        <p:tav tm="0">
                                          <p:val>
                                            <p:strVal val="4/3*#ppt_w"/>
                                          </p:val>
                                        </p:tav>
                                        <p:tav tm="100000">
                                          <p:val>
                                            <p:strVal val="#ppt_w"/>
                                          </p:val>
                                        </p:tav>
                                      </p:tavLst>
                                    </p:anim>
                                    <p:anim calcmode="lin" valueType="num">
                                      <p:cBhvr>
                                        <p:cTn id="111" dur="500" fill="hold"/>
                                        <p:tgtEl>
                                          <p:spTgt spid="93"/>
                                        </p:tgtEl>
                                        <p:attrNameLst>
                                          <p:attrName>ppt_h</p:attrName>
                                        </p:attrNameLst>
                                      </p:cBhvr>
                                      <p:tavLst>
                                        <p:tav tm="0">
                                          <p:val>
                                            <p:strVal val="4/3*#ppt_h"/>
                                          </p:val>
                                        </p:tav>
                                        <p:tav tm="100000">
                                          <p:val>
                                            <p:strVal val="#ppt_h"/>
                                          </p:val>
                                        </p:tav>
                                      </p:tavLst>
                                    </p:anim>
                                  </p:childTnLst>
                                </p:cTn>
                              </p:par>
                            </p:childTnLst>
                          </p:cTn>
                        </p:par>
                        <p:par>
                          <p:cTn id="112" fill="hold">
                            <p:stCondLst>
                              <p:cond delay="3450"/>
                            </p:stCondLst>
                            <p:childTnLst>
                              <p:par>
                                <p:cTn id="113" presetID="10" presetClass="entr" presetSubtype="0" fill="hold" grpId="2" nodeType="afterEffect">
                                  <p:stCondLst>
                                    <p:cond delay="0"/>
                                  </p:stCondLst>
                                  <p:childTnLst>
                                    <p:set>
                                      <p:cBhvr>
                                        <p:cTn id="114" dur="1" fill="hold">
                                          <p:stCondLst>
                                            <p:cond delay="0"/>
                                          </p:stCondLst>
                                        </p:cTn>
                                        <p:tgtEl>
                                          <p:spTgt spid="6"/>
                                        </p:tgtEl>
                                        <p:attrNameLst>
                                          <p:attrName>style.visibility</p:attrName>
                                        </p:attrNameLst>
                                      </p:cBhvr>
                                      <p:to>
                                        <p:strVal val="visible"/>
                                      </p:to>
                                    </p:set>
                                    <p:animEffect transition="in" filter="fade">
                                      <p:cBhvr>
                                        <p:cTn id="115" dur="1000"/>
                                        <p:tgtEl>
                                          <p:spTgt spid="6"/>
                                        </p:tgtEl>
                                      </p:cBhvr>
                                    </p:animEffect>
                                  </p:childTnLst>
                                </p:cTn>
                              </p:par>
                            </p:childTnLst>
                          </p:cTn>
                        </p:par>
                        <p:par>
                          <p:cTn id="116" fill="hold">
                            <p:stCondLst>
                              <p:cond delay="4450"/>
                            </p:stCondLst>
                            <p:childTnLst>
                              <p:par>
                                <p:cTn id="117" presetID="10" presetClass="entr" presetSubtype="0" fill="hold" grpId="2" nodeType="afterEffect">
                                  <p:stCondLst>
                                    <p:cond delay="0"/>
                                  </p:stCondLst>
                                  <p:childTnLst>
                                    <p:set>
                                      <p:cBhvr>
                                        <p:cTn id="118" dur="1" fill="hold">
                                          <p:stCondLst>
                                            <p:cond delay="0"/>
                                          </p:stCondLst>
                                        </p:cTn>
                                        <p:tgtEl>
                                          <p:spTgt spid="15"/>
                                        </p:tgtEl>
                                        <p:attrNameLst>
                                          <p:attrName>style.visibility</p:attrName>
                                        </p:attrNameLst>
                                      </p:cBhvr>
                                      <p:to>
                                        <p:strVal val="visible"/>
                                      </p:to>
                                    </p:set>
                                    <p:animEffect transition="in" filter="fade">
                                      <p:cBhvr>
                                        <p:cTn id="119" dur="500"/>
                                        <p:tgtEl>
                                          <p:spTgt spid="15"/>
                                        </p:tgtEl>
                                      </p:cBhvr>
                                    </p:animEffect>
                                  </p:childTnLst>
                                </p:cTn>
                              </p:par>
                              <p:par>
                                <p:cTn id="120" presetID="10" presetClass="entr" presetSubtype="0" fill="hold" grpId="2" nodeType="withEffect">
                                  <p:stCondLst>
                                    <p:cond delay="0"/>
                                  </p:stCondLst>
                                  <p:childTnLst>
                                    <p:set>
                                      <p:cBhvr>
                                        <p:cTn id="121" dur="1" fill="hold">
                                          <p:stCondLst>
                                            <p:cond delay="0"/>
                                          </p:stCondLst>
                                        </p:cTn>
                                        <p:tgtEl>
                                          <p:spTgt spid="13"/>
                                        </p:tgtEl>
                                        <p:attrNameLst>
                                          <p:attrName>style.visibility</p:attrName>
                                        </p:attrNameLst>
                                      </p:cBhvr>
                                      <p:to>
                                        <p:strVal val="visible"/>
                                      </p:to>
                                    </p:set>
                                    <p:animEffect transition="in" filter="fade">
                                      <p:cBhvr>
                                        <p:cTn id="122" dur="500"/>
                                        <p:tgtEl>
                                          <p:spTgt spid="13"/>
                                        </p:tgtEl>
                                      </p:cBhvr>
                                    </p:animEffect>
                                  </p:childTnLst>
                                </p:cTn>
                              </p:par>
                              <p:par>
                                <p:cTn id="123" presetID="10" presetClass="entr" presetSubtype="0" fill="hold" grpId="2" nodeType="withEffect">
                                  <p:stCondLst>
                                    <p:cond delay="0"/>
                                  </p:stCondLst>
                                  <p:childTnLst>
                                    <p:set>
                                      <p:cBhvr>
                                        <p:cTn id="124" dur="1" fill="hold">
                                          <p:stCondLst>
                                            <p:cond delay="0"/>
                                          </p:stCondLst>
                                        </p:cTn>
                                        <p:tgtEl>
                                          <p:spTgt spid="9"/>
                                        </p:tgtEl>
                                        <p:attrNameLst>
                                          <p:attrName>style.visibility</p:attrName>
                                        </p:attrNameLst>
                                      </p:cBhvr>
                                      <p:to>
                                        <p:strVal val="visible"/>
                                      </p:to>
                                    </p:set>
                                    <p:animEffect transition="in" filter="fade">
                                      <p:cBhvr>
                                        <p:cTn id="125" dur="500"/>
                                        <p:tgtEl>
                                          <p:spTgt spid="9"/>
                                        </p:tgtEl>
                                      </p:cBhvr>
                                    </p:animEffect>
                                  </p:childTnLst>
                                </p:cTn>
                              </p:par>
                              <p:par>
                                <p:cTn id="126" presetID="10" presetClass="entr" presetSubtype="0" fill="hold" grpId="2" nodeType="withEffect">
                                  <p:stCondLst>
                                    <p:cond delay="0"/>
                                  </p:stCondLst>
                                  <p:childTnLst>
                                    <p:set>
                                      <p:cBhvr>
                                        <p:cTn id="127" dur="1" fill="hold">
                                          <p:stCondLst>
                                            <p:cond delay="0"/>
                                          </p:stCondLst>
                                        </p:cTn>
                                        <p:tgtEl>
                                          <p:spTgt spid="2"/>
                                        </p:tgtEl>
                                        <p:attrNameLst>
                                          <p:attrName>style.visibility</p:attrName>
                                        </p:attrNameLst>
                                      </p:cBhvr>
                                      <p:to>
                                        <p:strVal val="visible"/>
                                      </p:to>
                                    </p:set>
                                    <p:animEffect transition="in" filter="fade">
                                      <p:cBhvr>
                                        <p:cTn id="128" dur="500"/>
                                        <p:tgtEl>
                                          <p:spTgt spid="2"/>
                                        </p:tgtEl>
                                      </p:cBhvr>
                                    </p:animEffect>
                                  </p:childTnLst>
                                </p:cTn>
                              </p:par>
                              <p:par>
                                <p:cTn id="129" presetID="63" presetClass="path" presetSubtype="0" accel="50000" decel="50000" fill="hold" grpId="0" nodeType="withEffect">
                                  <p:stCondLst>
                                    <p:cond delay="0"/>
                                  </p:stCondLst>
                                  <p:childTnLst>
                                    <p:animMotion origin="layout" path="M -0.02331 0.39144 L 2.08333E-7 -3.33333E-6 " pathEditMode="relative" rAng="0" ptsTypes="AA">
                                      <p:cBhvr>
                                        <p:cTn id="130" dur="1250" fill="hold"/>
                                        <p:tgtEl>
                                          <p:spTgt spid="15"/>
                                        </p:tgtEl>
                                        <p:attrNameLst>
                                          <p:attrName>ppt_x</p:attrName>
                                          <p:attrName>ppt_y</p:attrName>
                                        </p:attrNameLst>
                                      </p:cBhvr>
                                      <p:rCtr x="1159" y="-19583"/>
                                    </p:animMotion>
                                  </p:childTnLst>
                                </p:cTn>
                              </p:par>
                              <p:par>
                                <p:cTn id="131" presetID="6" presetClass="emph" presetSubtype="0" accel="50000" decel="50000" fill="hold" grpId="1" nodeType="withEffect">
                                  <p:stCondLst>
                                    <p:cond delay="0"/>
                                  </p:stCondLst>
                                  <p:childTnLst>
                                    <p:animScale>
                                      <p:cBhvr>
                                        <p:cTn id="132" dur="1250" fill="hold"/>
                                        <p:tgtEl>
                                          <p:spTgt spid="15"/>
                                        </p:tgtEl>
                                      </p:cBhvr>
                                      <p:by x="150000" y="150000"/>
                                      <p:from x="48008" y="48008"/>
                                      <p:to x="100000" y="100000"/>
                                    </p:animScale>
                                  </p:childTnLst>
                                </p:cTn>
                              </p:par>
                              <p:par>
                                <p:cTn id="133" presetID="63" presetClass="path" presetSubtype="0" accel="50000" decel="50000" fill="hold" grpId="0" nodeType="withEffect">
                                  <p:stCondLst>
                                    <p:cond delay="0"/>
                                  </p:stCondLst>
                                  <p:childTnLst>
                                    <p:animMotion origin="layout" path="M -0.47174 -0.21875 L -1.875E-6 -1.48148E-6 " pathEditMode="relative" rAng="0" ptsTypes="AA">
                                      <p:cBhvr>
                                        <p:cTn id="134" dur="1250" fill="hold"/>
                                        <p:tgtEl>
                                          <p:spTgt spid="13"/>
                                        </p:tgtEl>
                                        <p:attrNameLst>
                                          <p:attrName>ppt_x</p:attrName>
                                          <p:attrName>ppt_y</p:attrName>
                                        </p:attrNameLst>
                                      </p:cBhvr>
                                      <p:rCtr x="23581" y="10926"/>
                                    </p:animMotion>
                                  </p:childTnLst>
                                </p:cTn>
                              </p:par>
                              <p:par>
                                <p:cTn id="135" presetID="6" presetClass="emph" presetSubtype="0" accel="50000" decel="50000" fill="hold" grpId="1" nodeType="withEffect">
                                  <p:stCondLst>
                                    <p:cond delay="0"/>
                                  </p:stCondLst>
                                  <p:childTnLst>
                                    <p:animScale>
                                      <p:cBhvr>
                                        <p:cTn id="136" dur="1250" fill="hold"/>
                                        <p:tgtEl>
                                          <p:spTgt spid="13"/>
                                        </p:tgtEl>
                                      </p:cBhvr>
                                      <p:by x="150000" y="150000"/>
                                      <p:from x="48008" y="48008"/>
                                      <p:to x="100000" y="100000"/>
                                    </p:animScale>
                                  </p:childTnLst>
                                </p:cTn>
                              </p:par>
                              <p:par>
                                <p:cTn id="137" presetID="63" presetClass="path" presetSubtype="0" accel="50000" decel="50000" fill="hold" grpId="0" nodeType="withEffect">
                                  <p:stCondLst>
                                    <p:cond delay="0"/>
                                  </p:stCondLst>
                                  <p:childTnLst>
                                    <p:animMotion origin="layout" path="M -0.325 0.1581 L 2.5E-6 3.33333E-6 " pathEditMode="relative" rAng="0" ptsTypes="AA">
                                      <p:cBhvr>
                                        <p:cTn id="138" dur="1250" fill="hold"/>
                                        <p:tgtEl>
                                          <p:spTgt spid="9"/>
                                        </p:tgtEl>
                                        <p:attrNameLst>
                                          <p:attrName>ppt_x</p:attrName>
                                          <p:attrName>ppt_y</p:attrName>
                                        </p:attrNameLst>
                                      </p:cBhvr>
                                      <p:rCtr x="16250" y="-7917"/>
                                    </p:animMotion>
                                  </p:childTnLst>
                                </p:cTn>
                              </p:par>
                              <p:par>
                                <p:cTn id="139" presetID="6" presetClass="emph" presetSubtype="0" accel="50000" decel="50000" fill="hold" grpId="1" nodeType="withEffect">
                                  <p:stCondLst>
                                    <p:cond delay="0"/>
                                  </p:stCondLst>
                                  <p:childTnLst>
                                    <p:animScale>
                                      <p:cBhvr>
                                        <p:cTn id="140" dur="1250" fill="hold"/>
                                        <p:tgtEl>
                                          <p:spTgt spid="9"/>
                                        </p:tgtEl>
                                      </p:cBhvr>
                                      <p:by x="150000" y="150000"/>
                                      <p:from x="48008" y="48008"/>
                                      <p:to x="100000" y="100000"/>
                                    </p:animScale>
                                  </p:childTnLst>
                                </p:cTn>
                              </p:par>
                              <p:par>
                                <p:cTn id="141" presetID="63" presetClass="path" presetSubtype="0" accel="50000" decel="50000" fill="hold" grpId="0" nodeType="withEffect">
                                  <p:stCondLst>
                                    <p:cond delay="0"/>
                                  </p:stCondLst>
                                  <p:childTnLst>
                                    <p:animMotion origin="layout" path="M 0.31862 -0.35741 L -3.125E-6 3.7037E-7 " pathEditMode="relative" rAng="0" ptsTypes="AA">
                                      <p:cBhvr>
                                        <p:cTn id="142" dur="1250" fill="hold"/>
                                        <p:tgtEl>
                                          <p:spTgt spid="2"/>
                                        </p:tgtEl>
                                        <p:attrNameLst>
                                          <p:attrName>ppt_x</p:attrName>
                                          <p:attrName>ppt_y</p:attrName>
                                        </p:attrNameLst>
                                      </p:cBhvr>
                                      <p:rCtr x="-15937" y="17870"/>
                                    </p:animMotion>
                                  </p:childTnLst>
                                </p:cTn>
                              </p:par>
                              <p:par>
                                <p:cTn id="143" presetID="6" presetClass="emph" presetSubtype="0" accel="50000" decel="50000" fill="hold" grpId="1" nodeType="withEffect">
                                  <p:stCondLst>
                                    <p:cond delay="0"/>
                                  </p:stCondLst>
                                  <p:childTnLst>
                                    <p:animScale>
                                      <p:cBhvr>
                                        <p:cTn id="144" dur="1250" fill="hold"/>
                                        <p:tgtEl>
                                          <p:spTgt spid="2"/>
                                        </p:tgtEl>
                                      </p:cBhvr>
                                      <p:by x="150000" y="150000"/>
                                      <p:from x="48008" y="48008"/>
                                      <p:to x="100000" y="100000"/>
                                    </p:animScale>
                                  </p:childTnLst>
                                </p:cTn>
                              </p:par>
                              <p:par>
                                <p:cTn id="145" presetID="10" presetClass="entr" presetSubtype="0" fill="hold" grpId="2" nodeType="withEffect">
                                  <p:stCondLst>
                                    <p:cond delay="0"/>
                                  </p:stCondLst>
                                  <p:childTnLst>
                                    <p:set>
                                      <p:cBhvr>
                                        <p:cTn id="146" dur="1" fill="hold">
                                          <p:stCondLst>
                                            <p:cond delay="0"/>
                                          </p:stCondLst>
                                        </p:cTn>
                                        <p:tgtEl>
                                          <p:spTgt spid="3"/>
                                        </p:tgtEl>
                                        <p:attrNameLst>
                                          <p:attrName>style.visibility</p:attrName>
                                        </p:attrNameLst>
                                      </p:cBhvr>
                                      <p:to>
                                        <p:strVal val="visible"/>
                                      </p:to>
                                    </p:set>
                                    <p:animEffect transition="in" filter="fade">
                                      <p:cBhvr>
                                        <p:cTn id="147" dur="500"/>
                                        <p:tgtEl>
                                          <p:spTgt spid="3"/>
                                        </p:tgtEl>
                                      </p:cBhvr>
                                    </p:animEffect>
                                  </p:childTnLst>
                                </p:cTn>
                              </p:par>
                              <p:par>
                                <p:cTn id="148" presetID="63" presetClass="path" presetSubtype="0" accel="50000" decel="50000" fill="hold" grpId="0" nodeType="withEffect">
                                  <p:stCondLst>
                                    <p:cond delay="0"/>
                                  </p:stCondLst>
                                  <p:childTnLst>
                                    <p:animMotion origin="layout" path="M -0.10312 -0.24422 L -6.25E-7 3.7037E-6 " pathEditMode="relative" rAng="0" ptsTypes="AA">
                                      <p:cBhvr>
                                        <p:cTn id="149" dur="1250" fill="hold"/>
                                        <p:tgtEl>
                                          <p:spTgt spid="3"/>
                                        </p:tgtEl>
                                        <p:attrNameLst>
                                          <p:attrName>ppt_x</p:attrName>
                                          <p:attrName>ppt_y</p:attrName>
                                        </p:attrNameLst>
                                      </p:cBhvr>
                                      <p:rCtr x="5156" y="12199"/>
                                    </p:animMotion>
                                  </p:childTnLst>
                                </p:cTn>
                              </p:par>
                              <p:par>
                                <p:cTn id="150" presetID="6" presetClass="emph" presetSubtype="0" accel="50000" decel="50000" fill="hold" grpId="1" nodeType="withEffect">
                                  <p:stCondLst>
                                    <p:cond delay="0"/>
                                  </p:stCondLst>
                                  <p:childTnLst>
                                    <p:animScale>
                                      <p:cBhvr>
                                        <p:cTn id="151" dur="1250" fill="hold"/>
                                        <p:tgtEl>
                                          <p:spTgt spid="3"/>
                                        </p:tgtEl>
                                      </p:cBhvr>
                                      <p:by x="150000" y="150000"/>
                                      <p:from x="48008" y="48008"/>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bldLvl="0" animBg="1"/>
      <p:bldP spid="34" grpId="0" bldLvl="0" animBg="1"/>
      <p:bldP spid="35" grpId="0" bldLvl="0" animBg="1"/>
      <p:bldP spid="36" grpId="0" bldLvl="0" animBg="1"/>
      <p:bldP spid="36" grpId="1" bldLvl="0" animBg="1"/>
      <p:bldP spid="36" grpId="2" bldLvl="0" animBg="1"/>
      <p:bldP spid="38" grpId="0" bldLvl="0" animBg="1"/>
      <p:bldP spid="39" grpId="0" bldLvl="0" animBg="1"/>
      <p:bldP spid="47" grpId="0" bldLvl="0" animBg="1"/>
      <p:bldP spid="72" grpId="0" bldLvl="0" animBg="1"/>
      <p:bldP spid="73" grpId="0" bldLvl="0" animBg="1"/>
      <p:bldP spid="74" grpId="0" bldLvl="0" animBg="1"/>
      <p:bldP spid="75" grpId="0" bldLvl="0" animBg="1"/>
      <p:bldP spid="76" grpId="0" bldLvl="0" animBg="1"/>
      <p:bldP spid="77" grpId="0" bldLvl="0" animBg="1"/>
      <p:bldP spid="95" grpId="0" bldLvl="0" animBg="1"/>
      <p:bldP spid="93" grpId="0"/>
      <p:bldP spid="93" grpId="1"/>
      <p:bldP spid="94" grpId="0"/>
      <p:bldP spid="94" grpId="1"/>
      <p:bldP spid="15" grpId="0" bldLvl="0" animBg="1"/>
      <p:bldP spid="15" grpId="1" bldLvl="0" animBg="1"/>
      <p:bldP spid="15" grpId="2" bldLvl="0" animBg="1"/>
      <p:bldP spid="2" grpId="0" bldLvl="0" animBg="1"/>
      <p:bldP spid="2" grpId="1" bldLvl="0" animBg="1"/>
      <p:bldP spid="2" grpId="2" bldLvl="0" animBg="1"/>
      <p:bldP spid="9" grpId="0" bldLvl="0" animBg="1"/>
      <p:bldP spid="9" grpId="1" bldLvl="0" animBg="1"/>
      <p:bldP spid="9" grpId="2" bldLvl="0" animBg="1"/>
      <p:bldP spid="13" grpId="0" bldLvl="0" animBg="1"/>
      <p:bldP spid="13" grpId="1" bldLvl="0" animBg="1"/>
      <p:bldP spid="13" grpId="2" bldLvl="0" animBg="1"/>
      <p:bldP spid="3" grpId="0" bldLvl="0" animBg="1"/>
      <p:bldP spid="3" grpId="1" bldLvl="0" animBg="1"/>
      <p:bldP spid="3" grpId="2" bldLvl="0" animBg="1"/>
      <p:bldP spid="6" grpId="0" animBg="1"/>
      <p:bldP spid="6" grpId="1" animBg="1"/>
      <p:bldP spid="6" grpId="2"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5634863" y="2044314"/>
            <a:ext cx="859489" cy="1895826"/>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en-US" sz="9600" dirty="0">
                <a:solidFill>
                  <a:schemeClr val="tx1">
                    <a:lumMod val="75000"/>
                    <a:lumOff val="25000"/>
                  </a:schemeClr>
                </a:solidFill>
                <a:latin typeface="微软雅黑" panose="020B0503020204020204" pitchFamily="34" charset="-122"/>
                <a:ea typeface="微软雅黑" panose="020B0503020204020204" pitchFamily="34" charset="-122"/>
              </a:rPr>
              <a:t>3</a:t>
            </a:r>
            <a:endParaRPr lang="en-US" sz="9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Title 1"/>
          <p:cNvSpPr txBox="1"/>
          <p:nvPr/>
        </p:nvSpPr>
        <p:spPr>
          <a:xfrm>
            <a:off x="4691766" y="3598076"/>
            <a:ext cx="2749435" cy="590309"/>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ctr"/>
            <a:r>
              <a:rPr lang="x-none" altLang="zh-CN" sz="2800" b="1" spc="600" dirty="0" smtClean="0">
                <a:solidFill>
                  <a:schemeClr val="tx1">
                    <a:lumMod val="75000"/>
                    <a:lumOff val="25000"/>
                  </a:schemeClr>
                </a:solidFill>
                <a:latin typeface="微软雅黑" panose="020B0503020204020204" pitchFamily="34" charset="-122"/>
                <a:ea typeface="微软雅黑" panose="020B0503020204020204" pitchFamily="34" charset="-122"/>
              </a:rPr>
              <a:t>蓝桥杯</a:t>
            </a:r>
            <a:endParaRPr lang="x-none" altLang="zh-CN" sz="2800" b="1" spc="6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椭圆 13"/>
          <p:cNvSpPr>
            <a:spLocks noChangeAspect="1"/>
          </p:cNvSpPr>
          <p:nvPr/>
        </p:nvSpPr>
        <p:spPr>
          <a:xfrm>
            <a:off x="5880249" y="2817715"/>
            <a:ext cx="288000" cy="286039"/>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954197" y="4180253"/>
            <a:ext cx="6167421" cy="365760"/>
          </a:xfrm>
          <a:prstGeom prst="rect">
            <a:avLst/>
          </a:prstGeom>
          <a:noFill/>
        </p:spPr>
        <p:txBody>
          <a:bodyPr wrap="square" rtlCol="0">
            <a:spAutoFit/>
          </a:bodyPr>
          <a:lstStyle/>
          <a:p>
            <a:pPr algn="ctr">
              <a:lnSpc>
                <a:spcPct val="150000"/>
              </a:lnSpc>
            </a:pPr>
            <a:r>
              <a:rPr lang="x-none"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anose="020B0604020202020204" pitchFamily="34" charset="-122"/>
              </a:rPr>
              <a:t>好像没怎么听说过的比赛</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anose="020B0604020202020204" pitchFamily="34" charset="-122"/>
              </a:rPr>
              <a:t> </a:t>
            </a:r>
            <a:endParaRPr b="1"/>
          </a:p>
        </p:txBody>
      </p:sp>
      <p:sp>
        <p:nvSpPr>
          <p:cNvPr id="17" name="椭圆 16"/>
          <p:cNvSpPr/>
          <p:nvPr/>
        </p:nvSpPr>
        <p:spPr>
          <a:xfrm flipH="1">
            <a:off x="3553967" y="669691"/>
            <a:ext cx="266259" cy="26625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flipV="1">
            <a:off x="743413" y="2894867"/>
            <a:ext cx="252000" cy="25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11634550" y="3578237"/>
            <a:ext cx="267970" cy="26797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7798228" y="5842000"/>
            <a:ext cx="166406" cy="16640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childTnLst>
                                </p:cTn>
                              </p:par>
                              <p:par>
                                <p:cTn id="11" presetID="23" presetClass="entr" presetSubtype="16" fill="hold" grpId="0" nodeType="withEffect">
                                  <p:stCondLst>
                                    <p:cond delay="4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childTnLst>
                                </p:cTn>
                              </p:par>
                              <p:par>
                                <p:cTn id="15" presetID="35" presetClass="path" presetSubtype="0" accel="50000" decel="50000" fill="hold" grpId="1" nodeType="withEffect">
                                  <p:stCondLst>
                                    <p:cond delay="400"/>
                                  </p:stCondLst>
                                  <p:childTnLst>
                                    <p:animMotion origin="layout" path="M -0.42318 0.00926 L -6.25E-7 -2.96296E-6 " pathEditMode="relative" rAng="0" ptsTypes="AA">
                                      <p:cBhvr>
                                        <p:cTn id="16" dur="1000" fill="hold"/>
                                        <p:tgtEl>
                                          <p:spTgt spid="14"/>
                                        </p:tgtEl>
                                        <p:attrNameLst>
                                          <p:attrName>ppt_x</p:attrName>
                                          <p:attrName>ppt_y</p:attrName>
                                        </p:attrNameLst>
                                      </p:cBhvr>
                                      <p:rCtr x="21159" y="-463"/>
                                    </p:animMotion>
                                  </p:childTnLst>
                                </p:cTn>
                              </p:par>
                            </p:childTnLst>
                          </p:cTn>
                        </p:par>
                        <p:par>
                          <p:cTn id="17" fill="hold">
                            <p:stCondLst>
                              <p:cond delay="1000"/>
                            </p:stCondLst>
                            <p:childTnLst>
                              <p:par>
                                <p:cTn id="18" presetID="37"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900" decel="100000" fill="hold"/>
                                        <p:tgtEl>
                                          <p:spTgt spid="12"/>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24" presetID="37" presetClass="entr" presetSubtype="0" fill="hold" grpId="0" nodeType="withEffect">
                                  <p:stCondLst>
                                    <p:cond delay="1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900" decel="100000" fill="hold"/>
                                        <p:tgtEl>
                                          <p:spTgt spid="13"/>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30" fill="hold">
                            <p:stCondLst>
                              <p:cond delay="2000"/>
                            </p:stCondLst>
                            <p:childTnLst>
                              <p:par>
                                <p:cTn id="31" presetID="3" presetClass="entr" presetSubtype="5" fill="hold" grpId="0" nodeType="afterEffect">
                                  <p:stCondLst>
                                    <p:cond delay="0"/>
                                  </p:stCondLst>
                                  <p:iterate type="wd">
                                    <p:tmPct val="10000"/>
                                  </p:iterate>
                                  <p:childTnLst>
                                    <p:set>
                                      <p:cBhvr>
                                        <p:cTn id="32" dur="1" fill="hold">
                                          <p:stCondLst>
                                            <p:cond delay="0"/>
                                          </p:stCondLst>
                                        </p:cTn>
                                        <p:tgtEl>
                                          <p:spTgt spid="15"/>
                                        </p:tgtEl>
                                        <p:attrNameLst>
                                          <p:attrName>style.visibility</p:attrName>
                                        </p:attrNameLst>
                                      </p:cBhvr>
                                      <p:to>
                                        <p:strVal val="visible"/>
                                      </p:to>
                                    </p:set>
                                    <p:animEffect transition="in" filter="blinds(vertical)">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bldLvl="0" animBg="1"/>
      <p:bldP spid="14" grpId="1" bldLvl="0" animBg="1"/>
      <p:bldP spid="15" grpId="0"/>
      <p:bldP spid="18" grpId="0" bldLvl="0" animBg="1"/>
      <p:bldP spid="1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1358900" y="-468532"/>
            <a:ext cx="3581400" cy="35814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7" name="椭圆 6"/>
          <p:cNvSpPr/>
          <p:nvPr/>
        </p:nvSpPr>
        <p:spPr>
          <a:xfrm>
            <a:off x="-1422400" y="-698500"/>
            <a:ext cx="4716838" cy="4716838"/>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8" name="椭圆 7"/>
          <p:cNvSpPr/>
          <p:nvPr/>
        </p:nvSpPr>
        <p:spPr>
          <a:xfrm>
            <a:off x="-1901373" y="-1286328"/>
            <a:ext cx="6096001" cy="6096001"/>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9" name="椭圆 8"/>
          <p:cNvSpPr/>
          <p:nvPr/>
        </p:nvSpPr>
        <p:spPr>
          <a:xfrm>
            <a:off x="-1683657" y="-1792240"/>
            <a:ext cx="7850140" cy="785014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cxnSp>
        <p:nvCxnSpPr>
          <p:cNvPr id="11" name="直接箭头连接符 10"/>
          <p:cNvCxnSpPr/>
          <p:nvPr/>
        </p:nvCxnSpPr>
        <p:spPr>
          <a:xfrm>
            <a:off x="-65863" y="107042"/>
            <a:ext cx="7895413" cy="2462627"/>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65863" y="508000"/>
            <a:ext cx="7315559" cy="3817257"/>
          </a:xfrm>
          <a:prstGeom prst="straightConnector1">
            <a:avLst/>
          </a:prstGeom>
          <a:ln w="19050">
            <a:solidFill>
              <a:schemeClr val="bg1">
                <a:lumMod val="50000"/>
                <a:alpha val="4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6040" y="909320"/>
            <a:ext cx="3712845" cy="4559935"/>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66040" y="737235"/>
            <a:ext cx="3217545" cy="2639060"/>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613150" y="4921250"/>
            <a:ext cx="3460750" cy="1463040"/>
          </a:xfrm>
          <a:prstGeom prst="rect">
            <a:avLst/>
          </a:prstGeom>
          <a:noFill/>
        </p:spPr>
        <p:txBody>
          <a:bodyPr wrap="square" rtlCol="0">
            <a:spAutoFit/>
          </a:bodyPr>
          <a:lstStyle/>
          <a:p>
            <a:pPr algn="just">
              <a:lnSpc>
                <a:spcPct val="150000"/>
              </a:lnSpc>
            </a:pPr>
            <a:r>
              <a:rPr lang="x-none" altLang="en-US" sz="1200" dirty="0">
                <a:latin typeface="微软雅黑" panose="020B0503020204020204" pitchFamily="34" charset="-122"/>
                <a:ea typeface="微软雅黑" panose="020B0503020204020204" pitchFamily="34" charset="-122"/>
              </a:rPr>
              <a:t>编程题</a:t>
            </a:r>
            <a:endParaRPr lang="x-none" altLang="en-US" sz="1200" dirty="0">
              <a:latin typeface="微软雅黑" panose="020B0503020204020204" pitchFamily="34" charset="-122"/>
              <a:ea typeface="微软雅黑" panose="020B0503020204020204" pitchFamily="34" charset="-122"/>
            </a:endParaRPr>
          </a:p>
          <a:p>
            <a:pPr algn="just">
              <a:lnSpc>
                <a:spcPct val="150000"/>
              </a:lnSpc>
            </a:pPr>
            <a:r>
              <a:rPr lang="en-US" altLang="zh-CN" sz="1200" dirty="0">
                <a:latin typeface="微软雅黑" panose="020B0503020204020204" pitchFamily="34" charset="-122"/>
                <a:ea typeface="微软雅黑" panose="020B0503020204020204" pitchFamily="34" charset="-122"/>
              </a:rPr>
              <a:t>题目为若干具有一定难度梯度、分值不等的编程题目。这些题目的要求明确、答案客观。题目一般要用到标准输入和输出。要求选手通过编程，对给定的标准输入求解，并通过标准输出</a:t>
            </a:r>
            <a:r>
              <a:rPr lang="x-none" altLang="en-US" sz="1200" dirty="0">
                <a:latin typeface="微软雅黑" panose="020B0503020204020204" pitchFamily="34" charset="-122"/>
                <a:ea typeface="微软雅黑" panose="020B0503020204020204" pitchFamily="34" charset="-122"/>
              </a:rPr>
              <a:t>.</a:t>
            </a:r>
            <a:endParaRPr lang="x-none" altLang="en-US" sz="12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3159760" y="2654300"/>
            <a:ext cx="3299460" cy="2011680"/>
          </a:xfrm>
          <a:prstGeom prst="rect">
            <a:avLst/>
          </a:prstGeom>
          <a:noFill/>
        </p:spPr>
        <p:txBody>
          <a:bodyPr wrap="square" rtlCol="0">
            <a:spAutoFit/>
          </a:bodyPr>
          <a:lstStyle/>
          <a:p>
            <a:pPr algn="just">
              <a:lnSpc>
                <a:spcPct val="150000"/>
              </a:lnSpc>
            </a:pPr>
            <a:r>
              <a:rPr lang="x-none" altLang="en-US" sz="1200" dirty="0">
                <a:latin typeface="微软雅黑" panose="020B0503020204020204" pitchFamily="34" charset="-122"/>
                <a:ea typeface="微软雅黑" panose="020B0503020204020204" pitchFamily="34" charset="-122"/>
              </a:rPr>
              <a:t>填空题</a:t>
            </a:r>
            <a:endParaRPr lang="x-none" altLang="en-US" sz="1200" dirty="0">
              <a:latin typeface="微软雅黑" panose="020B0503020204020204" pitchFamily="34" charset="-122"/>
              <a:ea typeface="微软雅黑" panose="020B0503020204020204" pitchFamily="34" charset="-122"/>
            </a:endParaRPr>
          </a:p>
          <a:p>
            <a:pPr algn="just">
              <a:lnSpc>
                <a:spcPct val="150000"/>
              </a:lnSpc>
            </a:pPr>
            <a:r>
              <a:rPr lang="x-none" altLang="en-US" sz="1200" dirty="0">
                <a:latin typeface="微软雅黑" panose="020B0503020204020204" pitchFamily="34" charset="-122"/>
                <a:ea typeface="微软雅黑" panose="020B0503020204020204" pitchFamily="34" charset="-122"/>
              </a:rPr>
              <a:t>分为</a:t>
            </a:r>
            <a:r>
              <a:rPr lang="en-US" altLang="zh-CN" sz="1200" dirty="0">
                <a:latin typeface="微软雅黑" panose="020B0503020204020204" pitchFamily="34" charset="-122"/>
                <a:ea typeface="微软雅黑" panose="020B0503020204020204" pitchFamily="34" charset="-122"/>
              </a:rPr>
              <a:t>结果填空题或代码完善填空题。结果填空题题目描述一个具有确定解的问题。要求选手对问题的解填空。</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en-US" altLang="zh-CN" sz="1200" dirty="0">
                <a:latin typeface="微软雅黑" panose="020B0503020204020204" pitchFamily="34" charset="-122"/>
                <a:ea typeface="微软雅黑" panose="020B0503020204020204" pitchFamily="34" charset="-122"/>
              </a:rPr>
              <a:t>代码填空题题目描述一个具有确定解的问题。</a:t>
            </a:r>
            <a:r>
              <a:rPr lang="x-none" altLang="en-US" sz="1200" dirty="0">
                <a:latin typeface="微软雅黑" panose="020B0503020204020204" pitchFamily="34" charset="-122"/>
                <a:ea typeface="微软雅黑" panose="020B0503020204020204" pitchFamily="34" charset="-122"/>
              </a:rPr>
              <a:t>以及一个</a:t>
            </a:r>
            <a:r>
              <a:rPr lang="en-US" altLang="zh-CN" sz="1200" dirty="0">
                <a:latin typeface="微软雅黑" panose="020B0503020204020204" pitchFamily="34" charset="-122"/>
                <a:ea typeface="微软雅黑" panose="020B0503020204020204" pitchFamily="34" charset="-122"/>
              </a:rPr>
              <a:t>有缺失部分</a:t>
            </a:r>
            <a:r>
              <a:rPr lang="x-none" altLang="en-US" sz="1200" dirty="0">
                <a:latin typeface="微软雅黑" panose="020B0503020204020204" pitchFamily="34" charset="-122"/>
                <a:ea typeface="微软雅黑" panose="020B0503020204020204" pitchFamily="34" charset="-122"/>
              </a:rPr>
              <a:t>的代码</a:t>
            </a:r>
            <a:r>
              <a:rPr lang="en-US" altLang="zh-CN" sz="1200" dirty="0">
                <a:latin typeface="微软雅黑" panose="020B0503020204020204" pitchFamily="34" charset="-122"/>
                <a:ea typeface="微软雅黑" panose="020B0503020204020204" pitchFamily="34" charset="-122"/>
              </a:rPr>
              <a:t>。要求选手读懂代码逻辑，对其中的空缺部分补充代码</a:t>
            </a:r>
            <a:r>
              <a:rPr lang="x-none" altLang="en-US" sz="1200" dirty="0">
                <a:latin typeface="微软雅黑" panose="020B0503020204020204" pitchFamily="34" charset="-122"/>
                <a:ea typeface="微软雅黑" panose="020B0503020204020204" pitchFamily="34" charset="-122"/>
              </a:rPr>
              <a:t>。</a:t>
            </a:r>
            <a:endParaRPr lang="x-none" altLang="en-US" sz="1200" dirty="0">
              <a:latin typeface="微软雅黑" panose="020B0503020204020204" pitchFamily="34" charset="-122"/>
              <a:ea typeface="微软雅黑" panose="020B0503020204020204" pitchFamily="34" charset="-122"/>
            </a:endParaRPr>
          </a:p>
        </p:txBody>
      </p:sp>
      <p:grpSp>
        <p:nvGrpSpPr>
          <p:cNvPr id="44" name="组合 43"/>
          <p:cNvGrpSpPr/>
          <p:nvPr/>
        </p:nvGrpSpPr>
        <p:grpSpPr>
          <a:xfrm>
            <a:off x="8004810" y="1105535"/>
            <a:ext cx="3389630" cy="1829435"/>
            <a:chOff x="7974331" y="1909349"/>
            <a:chExt cx="2506388" cy="1829510"/>
          </a:xfrm>
        </p:grpSpPr>
        <p:sp>
          <p:nvSpPr>
            <p:cNvPr id="31" name="矩形 30"/>
            <p:cNvSpPr/>
            <p:nvPr/>
          </p:nvSpPr>
          <p:spPr>
            <a:xfrm>
              <a:off x="7974331" y="1909349"/>
              <a:ext cx="2465069" cy="2712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altLang="en-US" sz="1600" dirty="0">
                  <a:solidFill>
                    <a:schemeClr val="tx1"/>
                  </a:solidFill>
                  <a:latin typeface="微软雅黑" panose="020B0503020204020204" pitchFamily="34" charset="-122"/>
                  <a:ea typeface="微软雅黑" panose="020B0503020204020204" pitchFamily="34" charset="-122"/>
                </a:rPr>
                <a:t>Q1：什么是蓝桥杯？</a:t>
              </a:r>
              <a:endParaRPr lang="x-none" altLang="en-US" sz="1600" dirty="0">
                <a:solidFill>
                  <a:schemeClr val="tx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7974331" y="2275759"/>
              <a:ext cx="2506388" cy="1463100"/>
            </a:xfrm>
            <a:prstGeom prst="rect">
              <a:avLst/>
            </a:prstGeom>
            <a:noFill/>
          </p:spPr>
          <p:txBody>
            <a:bodyPr wrap="square" rtlCol="0">
              <a:spAutoFit/>
            </a:bodyPr>
            <a:lstStyle/>
            <a:p>
              <a:pPr algn="just">
                <a:lnSpc>
                  <a:spcPct val="150000"/>
                </a:lnSpc>
              </a:pPr>
              <a:r>
                <a:rPr lang="x-none" sz="1200">
                  <a:latin typeface="微软雅黑" panose="020B0503020204020204" pitchFamily="34" charset="-122"/>
                  <a:ea typeface="微软雅黑" panose="020B0503020204020204" pitchFamily="34" charset="-122"/>
                </a:rPr>
                <a:t>蓝桥杯是由国家工业和信息化部人才交流中心举办的为推动软件开发技术的发展，促进软件专业技术人才培养，向软件行业输送具有创新能力和实践能力的高端人才，提升高校毕业生的就业竞争力，全面推动行业发展及人才培养进程的比赛。</a:t>
              </a:r>
              <a:endParaRPr lang="x-none" sz="1200">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7284085" y="3752850"/>
            <a:ext cx="4357370" cy="1991360"/>
            <a:chOff x="7394477" y="4076424"/>
            <a:chExt cx="3280801" cy="1991631"/>
          </a:xfrm>
        </p:grpSpPr>
        <p:sp>
          <p:nvSpPr>
            <p:cNvPr id="33" name="矩形 32"/>
            <p:cNvSpPr/>
            <p:nvPr/>
          </p:nvSpPr>
          <p:spPr>
            <a:xfrm>
              <a:off x="7394477" y="4076424"/>
              <a:ext cx="3262633" cy="4333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600" dirty="0">
                  <a:solidFill>
                    <a:schemeClr val="tx1"/>
                  </a:solidFill>
                  <a:latin typeface="微软雅黑" panose="020B0503020204020204" pitchFamily="34" charset="-122"/>
                  <a:ea typeface="微软雅黑" panose="020B0503020204020204" pitchFamily="34" charset="-122"/>
                </a:rPr>
                <a:t>Q2:具体来说，比些什么？</a:t>
              </a:r>
              <a:endParaRPr lang="x-none" sz="1600" dirty="0">
                <a:solidFill>
                  <a:schemeClr val="tx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7394955" y="4604816"/>
              <a:ext cx="3280323" cy="1463239"/>
            </a:xfrm>
            <a:prstGeom prst="rect">
              <a:avLst/>
            </a:prstGeom>
            <a:noFill/>
          </p:spPr>
          <p:txBody>
            <a:bodyPr wrap="square" rtlCol="0">
              <a:spAutoFit/>
            </a:bodyPr>
            <a:lstStyle/>
            <a:p>
              <a:pPr algn="just">
                <a:lnSpc>
                  <a:spcPct val="150000"/>
                </a:lnSpc>
              </a:pPr>
              <a:r>
                <a:rPr lang="en-US" altLang="zh-CN" sz="1200" dirty="0">
                  <a:latin typeface="微软雅黑" panose="020B0503020204020204" pitchFamily="34" charset="-122"/>
                  <a:ea typeface="微软雅黑" panose="020B0503020204020204" pitchFamily="34" charset="-122"/>
                </a:rPr>
                <a:t>个人赛设置：1、C/C++程序设计（本科A组、本科B组、高职高专组）2、Java软件开发（本科A组、本科B组、高职高专组）3、嵌入式设计与开发（大学组、研究生组）4、单片机设计与开发（大学组）5、电子设计与开发（大学组），团队赛设置：软件创业赛。</a:t>
              </a:r>
              <a:endParaRPr lang="en-US" altLang="zh-CN" sz="1200" dirty="0">
                <a:latin typeface="微软雅黑" panose="020B0503020204020204" pitchFamily="34" charset="-122"/>
                <a:ea typeface="微软雅黑" panose="020B0503020204020204" pitchFamily="34" charset="-122"/>
              </a:endParaRPr>
            </a:p>
          </p:txBody>
        </p:sp>
      </p:grpSp>
      <p:sp>
        <p:nvSpPr>
          <p:cNvPr id="20" name="文本框 19"/>
          <p:cNvSpPr txBox="1"/>
          <p:nvPr/>
        </p:nvSpPr>
        <p:spPr>
          <a:xfrm>
            <a:off x="3034206" y="36888"/>
            <a:ext cx="6123588" cy="914400"/>
          </a:xfrm>
          <a:prstGeom prst="rect">
            <a:avLst/>
          </a:prstGeom>
          <a:noFill/>
        </p:spPr>
        <p:txBody>
          <a:bodyPr wrap="square" rtlCol="0">
            <a:spAutoFit/>
          </a:bodyPr>
          <a:lstStyle/>
          <a:p>
            <a:pPr algn="ctr">
              <a:lnSpc>
                <a:spcPct val="150000"/>
              </a:lnSpc>
            </a:pPr>
            <a:r>
              <a:rPr lang="x-none" altLang="zh-CN" sz="3600" dirty="0">
                <a:latin typeface="微软雅黑" panose="020B0503020204020204" pitchFamily="34" charset="-122"/>
                <a:ea typeface="微软雅黑" panose="020B0503020204020204" pitchFamily="34" charset="-122"/>
              </a:rPr>
              <a:t>蓝桥杯</a:t>
            </a:r>
            <a:r>
              <a:rPr lang="en-US"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iterate type="lt">
                                    <p:tmPct val="10000"/>
                                  </p:iterate>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p:cTn id="11" dur="750" fill="hold"/>
                                        <p:tgtEl>
                                          <p:spTgt spid="6"/>
                                        </p:tgtEl>
                                        <p:attrNameLst>
                                          <p:attrName>ppt_w</p:attrName>
                                        </p:attrNameLst>
                                      </p:cBhvr>
                                      <p:tavLst>
                                        <p:tav tm="0">
                                          <p:val>
                                            <p:fltVal val="0"/>
                                          </p:val>
                                        </p:tav>
                                        <p:tav tm="100000">
                                          <p:val>
                                            <p:strVal val="#ppt_w"/>
                                          </p:val>
                                        </p:tav>
                                      </p:tavLst>
                                    </p:anim>
                                    <p:anim calcmode="lin" valueType="num">
                                      <p:cBhvr>
                                        <p:cTn id="12" dur="750" fill="hold"/>
                                        <p:tgtEl>
                                          <p:spTgt spid="6"/>
                                        </p:tgtEl>
                                        <p:attrNameLst>
                                          <p:attrName>ppt_h</p:attrName>
                                        </p:attrNameLst>
                                      </p:cBhvr>
                                      <p:tavLst>
                                        <p:tav tm="0">
                                          <p:val>
                                            <p:fltVal val="0"/>
                                          </p:val>
                                        </p:tav>
                                        <p:tav tm="100000">
                                          <p:val>
                                            <p:strVal val="#ppt_h"/>
                                          </p:val>
                                        </p:tav>
                                      </p:tavLst>
                                    </p:anim>
                                    <p:animEffect transition="in" filter="fade">
                                      <p:cBhvr>
                                        <p:cTn id="13" dur="750"/>
                                        <p:tgtEl>
                                          <p:spTgt spid="6"/>
                                        </p:tgtEl>
                                      </p:cBhvr>
                                    </p:animEffect>
                                  </p:childTnLst>
                                </p:cTn>
                              </p:par>
                              <p:par>
                                <p:cTn id="14" presetID="53" presetClass="entr" presetSubtype="16"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ppt_w</p:attrName>
                                        </p:attrNameLst>
                                      </p:cBhvr>
                                      <p:tavLst>
                                        <p:tav tm="0">
                                          <p:val>
                                            <p:fltVal val="0"/>
                                          </p:val>
                                        </p:tav>
                                        <p:tav tm="100000">
                                          <p:val>
                                            <p:strVal val="#ppt_w"/>
                                          </p:val>
                                        </p:tav>
                                      </p:tavLst>
                                    </p:anim>
                                    <p:anim calcmode="lin" valueType="num">
                                      <p:cBhvr>
                                        <p:cTn id="17" dur="1000" fill="hold"/>
                                        <p:tgtEl>
                                          <p:spTgt spid="7"/>
                                        </p:tgtEl>
                                        <p:attrNameLst>
                                          <p:attrName>ppt_h</p:attrName>
                                        </p:attrNameLst>
                                      </p:cBhvr>
                                      <p:tavLst>
                                        <p:tav tm="0">
                                          <p:val>
                                            <p:fltVal val="0"/>
                                          </p:val>
                                        </p:tav>
                                        <p:tav tm="100000">
                                          <p:val>
                                            <p:strVal val="#ppt_h"/>
                                          </p:val>
                                        </p:tav>
                                      </p:tavLst>
                                    </p:anim>
                                    <p:animEffect transition="in" filter="fade">
                                      <p:cBhvr>
                                        <p:cTn id="18" dur="1000"/>
                                        <p:tgtEl>
                                          <p:spTgt spid="7"/>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8"/>
                                        </p:tgtEl>
                                        <p:attrNameLst>
                                          <p:attrName>style.visibility</p:attrName>
                                        </p:attrNameLst>
                                      </p:cBhvr>
                                      <p:to>
                                        <p:strVal val="visible"/>
                                      </p:to>
                                    </p:set>
                                    <p:anim calcmode="lin" valueType="num">
                                      <p:cBhvr>
                                        <p:cTn id="21" dur="1250" fill="hold"/>
                                        <p:tgtEl>
                                          <p:spTgt spid="8"/>
                                        </p:tgtEl>
                                        <p:attrNameLst>
                                          <p:attrName>ppt_w</p:attrName>
                                        </p:attrNameLst>
                                      </p:cBhvr>
                                      <p:tavLst>
                                        <p:tav tm="0">
                                          <p:val>
                                            <p:fltVal val="0"/>
                                          </p:val>
                                        </p:tav>
                                        <p:tav tm="100000">
                                          <p:val>
                                            <p:strVal val="#ppt_w"/>
                                          </p:val>
                                        </p:tav>
                                      </p:tavLst>
                                    </p:anim>
                                    <p:anim calcmode="lin" valueType="num">
                                      <p:cBhvr>
                                        <p:cTn id="22" dur="1250" fill="hold"/>
                                        <p:tgtEl>
                                          <p:spTgt spid="8"/>
                                        </p:tgtEl>
                                        <p:attrNameLst>
                                          <p:attrName>ppt_h</p:attrName>
                                        </p:attrNameLst>
                                      </p:cBhvr>
                                      <p:tavLst>
                                        <p:tav tm="0">
                                          <p:val>
                                            <p:fltVal val="0"/>
                                          </p:val>
                                        </p:tav>
                                        <p:tav tm="100000">
                                          <p:val>
                                            <p:strVal val="#ppt_h"/>
                                          </p:val>
                                        </p:tav>
                                      </p:tavLst>
                                    </p:anim>
                                    <p:animEffect transition="in" filter="fade">
                                      <p:cBhvr>
                                        <p:cTn id="23" dur="1250"/>
                                        <p:tgtEl>
                                          <p:spTgt spid="8"/>
                                        </p:tgtEl>
                                      </p:cBhvr>
                                    </p:animEffect>
                                  </p:childTnLst>
                                </p:cTn>
                              </p:par>
                              <p:par>
                                <p:cTn id="24" presetID="53" presetClass="entr" presetSubtype="16" fill="hold" grpId="0" nodeType="withEffect">
                                  <p:stCondLst>
                                    <p:cond delay="1000"/>
                                  </p:stCondLst>
                                  <p:childTnLst>
                                    <p:set>
                                      <p:cBhvr>
                                        <p:cTn id="25" dur="1" fill="hold">
                                          <p:stCondLst>
                                            <p:cond delay="0"/>
                                          </p:stCondLst>
                                        </p:cTn>
                                        <p:tgtEl>
                                          <p:spTgt spid="9"/>
                                        </p:tgtEl>
                                        <p:attrNameLst>
                                          <p:attrName>style.visibility</p:attrName>
                                        </p:attrNameLst>
                                      </p:cBhvr>
                                      <p:to>
                                        <p:strVal val="visible"/>
                                      </p:to>
                                    </p:set>
                                    <p:anim calcmode="lin" valueType="num">
                                      <p:cBhvr>
                                        <p:cTn id="26" dur="1500" fill="hold"/>
                                        <p:tgtEl>
                                          <p:spTgt spid="9"/>
                                        </p:tgtEl>
                                        <p:attrNameLst>
                                          <p:attrName>ppt_w</p:attrName>
                                        </p:attrNameLst>
                                      </p:cBhvr>
                                      <p:tavLst>
                                        <p:tav tm="0">
                                          <p:val>
                                            <p:fltVal val="0"/>
                                          </p:val>
                                        </p:tav>
                                        <p:tav tm="100000">
                                          <p:val>
                                            <p:strVal val="#ppt_w"/>
                                          </p:val>
                                        </p:tav>
                                      </p:tavLst>
                                    </p:anim>
                                    <p:anim calcmode="lin" valueType="num">
                                      <p:cBhvr>
                                        <p:cTn id="27" dur="1500" fill="hold"/>
                                        <p:tgtEl>
                                          <p:spTgt spid="9"/>
                                        </p:tgtEl>
                                        <p:attrNameLst>
                                          <p:attrName>ppt_h</p:attrName>
                                        </p:attrNameLst>
                                      </p:cBhvr>
                                      <p:tavLst>
                                        <p:tav tm="0">
                                          <p:val>
                                            <p:fltVal val="0"/>
                                          </p:val>
                                        </p:tav>
                                        <p:tav tm="100000">
                                          <p:val>
                                            <p:strVal val="#ppt_h"/>
                                          </p:val>
                                        </p:tav>
                                      </p:tavLst>
                                    </p:anim>
                                    <p:animEffect transition="in" filter="fade">
                                      <p:cBhvr>
                                        <p:cTn id="28" dur="1500"/>
                                        <p:tgtEl>
                                          <p:spTgt spid="9"/>
                                        </p:tgtEl>
                                      </p:cBhvr>
                                    </p:animEffect>
                                  </p:childTnLst>
                                </p:cTn>
                              </p:par>
                              <p:par>
                                <p:cTn id="29" presetID="22" presetClass="entr" presetSubtype="1" fill="hold" nodeType="withEffect">
                                  <p:stCondLst>
                                    <p:cond delay="150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1000"/>
                                        <p:tgtEl>
                                          <p:spTgt spid="15"/>
                                        </p:tgtEl>
                                      </p:cBhvr>
                                    </p:animEffect>
                                  </p:childTnLst>
                                </p:cTn>
                              </p:par>
                              <p:par>
                                <p:cTn id="32" presetID="22" presetClass="entr" presetSubtype="1" fill="hold" nodeType="withEffect">
                                  <p:stCondLst>
                                    <p:cond delay="1750"/>
                                  </p:stCondLst>
                                  <p:childTnLst>
                                    <p:set>
                                      <p:cBhvr>
                                        <p:cTn id="33" dur="1" fill="hold">
                                          <p:stCondLst>
                                            <p:cond delay="0"/>
                                          </p:stCondLst>
                                        </p:cTn>
                                        <p:tgtEl>
                                          <p:spTgt spid="19"/>
                                        </p:tgtEl>
                                        <p:attrNameLst>
                                          <p:attrName>style.visibility</p:attrName>
                                        </p:attrNameLst>
                                      </p:cBhvr>
                                      <p:to>
                                        <p:strVal val="visible"/>
                                      </p:to>
                                    </p:set>
                                    <p:animEffect transition="in" filter="wipe(up)">
                                      <p:cBhvr>
                                        <p:cTn id="34" dur="1000"/>
                                        <p:tgtEl>
                                          <p:spTgt spid="19"/>
                                        </p:tgtEl>
                                      </p:cBhvr>
                                    </p:animEffect>
                                  </p:childTnLst>
                                </p:cTn>
                              </p:par>
                              <p:par>
                                <p:cTn id="35" presetID="22" presetClass="entr" presetSubtype="1" fill="hold" nodeType="withEffect">
                                  <p:stCondLst>
                                    <p:cond delay="200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1000"/>
                                        <p:tgtEl>
                                          <p:spTgt spid="11"/>
                                        </p:tgtEl>
                                      </p:cBhvr>
                                    </p:animEffect>
                                  </p:childTnLst>
                                </p:cTn>
                              </p:par>
                              <p:par>
                                <p:cTn id="38" presetID="22" presetClass="entr" presetSubtype="1" fill="hold" nodeType="withEffect">
                                  <p:stCondLst>
                                    <p:cond delay="2250"/>
                                  </p:stCondLst>
                                  <p:childTnLst>
                                    <p:set>
                                      <p:cBhvr>
                                        <p:cTn id="39" dur="1" fill="hold">
                                          <p:stCondLst>
                                            <p:cond delay="0"/>
                                          </p:stCondLst>
                                        </p:cTn>
                                        <p:tgtEl>
                                          <p:spTgt spid="27"/>
                                        </p:tgtEl>
                                        <p:attrNameLst>
                                          <p:attrName>style.visibility</p:attrName>
                                        </p:attrNameLst>
                                      </p:cBhvr>
                                      <p:to>
                                        <p:strVal val="visible"/>
                                      </p:to>
                                    </p:set>
                                    <p:animEffect transition="in" filter="wipe(up)">
                                      <p:cBhvr>
                                        <p:cTn id="40" dur="1000"/>
                                        <p:tgtEl>
                                          <p:spTgt spid="27"/>
                                        </p:tgtEl>
                                      </p:cBhvr>
                                    </p:animEffect>
                                  </p:childTnLst>
                                </p:cTn>
                              </p:par>
                              <p:par>
                                <p:cTn id="41" presetID="2" presetClass="entr" presetSubtype="8" fill="hold" grpId="0" nodeType="withEffect">
                                  <p:stCondLst>
                                    <p:cond delay="400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1000" fill="hold"/>
                                        <p:tgtEl>
                                          <p:spTgt spid="30"/>
                                        </p:tgtEl>
                                        <p:attrNameLst>
                                          <p:attrName>ppt_x</p:attrName>
                                        </p:attrNameLst>
                                      </p:cBhvr>
                                      <p:tavLst>
                                        <p:tav tm="0">
                                          <p:val>
                                            <p:strVal val="0-#ppt_w/2"/>
                                          </p:val>
                                        </p:tav>
                                        <p:tav tm="100000">
                                          <p:val>
                                            <p:strVal val="#ppt_x"/>
                                          </p:val>
                                        </p:tav>
                                      </p:tavLst>
                                    </p:anim>
                                    <p:anim calcmode="lin" valueType="num">
                                      <p:cBhvr additive="base">
                                        <p:cTn id="44" dur="1000" fill="hold"/>
                                        <p:tgtEl>
                                          <p:spTgt spid="3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400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1000" fill="hold"/>
                                        <p:tgtEl>
                                          <p:spTgt spid="29"/>
                                        </p:tgtEl>
                                        <p:attrNameLst>
                                          <p:attrName>ppt_x</p:attrName>
                                        </p:attrNameLst>
                                      </p:cBhvr>
                                      <p:tavLst>
                                        <p:tav tm="0">
                                          <p:val>
                                            <p:strVal val="0-#ppt_w/2"/>
                                          </p:val>
                                        </p:tav>
                                        <p:tav tm="100000">
                                          <p:val>
                                            <p:strVal val="#ppt_x"/>
                                          </p:val>
                                        </p:tav>
                                      </p:tavLst>
                                    </p:anim>
                                    <p:anim calcmode="lin" valueType="num">
                                      <p:cBhvr additive="base">
                                        <p:cTn id="48" dur="1000" fill="hold"/>
                                        <p:tgtEl>
                                          <p:spTgt spid="29"/>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300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800" fill="hold"/>
                                        <p:tgtEl>
                                          <p:spTgt spid="44"/>
                                        </p:tgtEl>
                                        <p:attrNameLst>
                                          <p:attrName>ppt_x</p:attrName>
                                        </p:attrNameLst>
                                      </p:cBhvr>
                                      <p:tavLst>
                                        <p:tav tm="0">
                                          <p:val>
                                            <p:strVal val="0-#ppt_w/2"/>
                                          </p:val>
                                        </p:tav>
                                        <p:tav tm="100000">
                                          <p:val>
                                            <p:strVal val="#ppt_x"/>
                                          </p:val>
                                        </p:tav>
                                      </p:tavLst>
                                    </p:anim>
                                    <p:anim calcmode="lin" valueType="num">
                                      <p:cBhvr additive="base">
                                        <p:cTn id="52" dur="800" fill="hold"/>
                                        <p:tgtEl>
                                          <p:spTgt spid="44"/>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300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800" fill="hold"/>
                                        <p:tgtEl>
                                          <p:spTgt spid="45"/>
                                        </p:tgtEl>
                                        <p:attrNameLst>
                                          <p:attrName>ppt_x</p:attrName>
                                        </p:attrNameLst>
                                      </p:cBhvr>
                                      <p:tavLst>
                                        <p:tav tm="0">
                                          <p:val>
                                            <p:strVal val="0-#ppt_w/2"/>
                                          </p:val>
                                        </p:tav>
                                        <p:tav tm="100000">
                                          <p:val>
                                            <p:strVal val="#ppt_x"/>
                                          </p:val>
                                        </p:tav>
                                      </p:tavLst>
                                    </p:anim>
                                    <p:anim calcmode="lin" valueType="num">
                                      <p:cBhvr additive="base">
                                        <p:cTn id="56" dur="8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29" grpId="0"/>
      <p:bldP spid="30" grpId="0"/>
      <p:bldP spid="20"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5543423" y="2044314"/>
            <a:ext cx="859489" cy="1895826"/>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en-US" sz="9600" dirty="0" smtClean="0">
                <a:solidFill>
                  <a:schemeClr val="tx1">
                    <a:lumMod val="75000"/>
                    <a:lumOff val="25000"/>
                  </a:schemeClr>
                </a:solidFill>
                <a:latin typeface="微软雅黑" panose="020B0503020204020204" pitchFamily="34" charset="-122"/>
                <a:ea typeface="微软雅黑" panose="020B0503020204020204" pitchFamily="34" charset="-122"/>
              </a:rPr>
              <a:t>4</a:t>
            </a:r>
            <a:endParaRPr lang="en-US" sz="9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Title 1"/>
          <p:cNvSpPr txBox="1"/>
          <p:nvPr/>
        </p:nvSpPr>
        <p:spPr>
          <a:xfrm>
            <a:off x="4005580" y="3597910"/>
            <a:ext cx="4133850" cy="590550"/>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x-none" sz="2800" b="1" spc="600" dirty="0" smtClean="0">
                <a:solidFill>
                  <a:schemeClr val="tx1">
                    <a:lumMod val="75000"/>
                    <a:lumOff val="25000"/>
                  </a:schemeClr>
                </a:solidFill>
                <a:latin typeface="微软雅黑" panose="020B0503020204020204" pitchFamily="34" charset="-122"/>
                <a:ea typeface="微软雅黑" panose="020B0503020204020204" pitchFamily="34" charset="-122"/>
              </a:rPr>
              <a:t>物联网应用创新大赛</a:t>
            </a:r>
            <a:endParaRPr lang="x-none" sz="2800" b="1"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椭圆 13"/>
          <p:cNvSpPr>
            <a:spLocks noChangeAspect="1"/>
          </p:cNvSpPr>
          <p:nvPr/>
        </p:nvSpPr>
        <p:spPr>
          <a:xfrm>
            <a:off x="6028491" y="2392137"/>
            <a:ext cx="288000" cy="286039"/>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3078022" y="4218353"/>
            <a:ext cx="6167421" cy="365760"/>
          </a:xfrm>
          <a:prstGeom prst="rect">
            <a:avLst/>
          </a:prstGeom>
          <a:noFill/>
        </p:spPr>
        <p:txBody>
          <a:bodyPr wrap="square" rtlCol="0">
            <a:spAutoFit/>
          </a:bodyPr>
          <a:lstStyle/>
          <a:p>
            <a:pPr algn="ctr">
              <a:lnSpc>
                <a:spcPct val="150000"/>
              </a:lnSpc>
            </a:pPr>
            <a:r>
              <a:rPr lang="x-none"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anose="020B0604020202020204" pitchFamily="34" charset="-122"/>
              </a:rPr>
              <a:t>虽然在物联网上，华师才是初出茅庐，但我们也是不遑多让。</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anose="020B0604020202020204" pitchFamily="34" charset="-122"/>
              </a:rPr>
              <a:t> </a:t>
            </a:r>
            <a:endParaRPr b="1"/>
          </a:p>
        </p:txBody>
      </p:sp>
      <p:sp>
        <p:nvSpPr>
          <p:cNvPr id="17" name="椭圆 16"/>
          <p:cNvSpPr/>
          <p:nvPr/>
        </p:nvSpPr>
        <p:spPr>
          <a:xfrm>
            <a:off x="1845162" y="1830615"/>
            <a:ext cx="285068" cy="28506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11218795" y="1715384"/>
            <a:ext cx="267970" cy="26797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flipV="1">
            <a:off x="560498" y="5909870"/>
            <a:ext cx="252000" cy="25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693198" y="5986344"/>
            <a:ext cx="165957" cy="1659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childTnLst>
                                </p:cTn>
                              </p:par>
                              <p:par>
                                <p:cTn id="11" presetID="23" presetClass="entr" presetSubtype="16" fill="hold" grpId="0" nodeType="withEffect">
                                  <p:stCondLst>
                                    <p:cond delay="4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childTnLst>
                                </p:cTn>
                              </p:par>
                              <p:par>
                                <p:cTn id="15" presetID="35" presetClass="path" presetSubtype="0" accel="50000" decel="50000" fill="hold" grpId="1" nodeType="withEffect">
                                  <p:stCondLst>
                                    <p:cond delay="400"/>
                                  </p:stCondLst>
                                  <p:childTnLst>
                                    <p:animMotion origin="layout" path="M 0.42474 -0.1 L 0 4.07407E-6 " pathEditMode="relative" rAng="0" ptsTypes="AA">
                                      <p:cBhvr>
                                        <p:cTn id="16" dur="1000" fill="hold"/>
                                        <p:tgtEl>
                                          <p:spTgt spid="14"/>
                                        </p:tgtEl>
                                        <p:attrNameLst>
                                          <p:attrName>ppt_x</p:attrName>
                                          <p:attrName>ppt_y</p:attrName>
                                        </p:attrNameLst>
                                      </p:cBhvr>
                                      <p:rCtr x="-21237" y="5000"/>
                                    </p:animMotion>
                                  </p:childTnLst>
                                </p:cTn>
                              </p:par>
                            </p:childTnLst>
                          </p:cTn>
                        </p:par>
                        <p:par>
                          <p:cTn id="17" fill="hold">
                            <p:stCondLst>
                              <p:cond delay="1000"/>
                            </p:stCondLst>
                            <p:childTnLst>
                              <p:par>
                                <p:cTn id="18" presetID="37"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900" decel="100000" fill="hold"/>
                                        <p:tgtEl>
                                          <p:spTgt spid="12"/>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24" presetID="37" presetClass="entr" presetSubtype="0" fill="hold" grpId="0" nodeType="withEffect">
                                  <p:stCondLst>
                                    <p:cond delay="1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900" decel="100000" fill="hold"/>
                                        <p:tgtEl>
                                          <p:spTgt spid="13"/>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30" fill="hold">
                            <p:stCondLst>
                              <p:cond delay="2000"/>
                            </p:stCondLst>
                            <p:childTnLst>
                              <p:par>
                                <p:cTn id="31" presetID="3" presetClass="entr" presetSubtype="5" fill="hold" grpId="0" nodeType="afterEffect">
                                  <p:stCondLst>
                                    <p:cond delay="0"/>
                                  </p:stCondLst>
                                  <p:iterate type="wd">
                                    <p:tmPct val="10000"/>
                                  </p:iterate>
                                  <p:childTnLst>
                                    <p:set>
                                      <p:cBhvr>
                                        <p:cTn id="32" dur="1" fill="hold">
                                          <p:stCondLst>
                                            <p:cond delay="0"/>
                                          </p:stCondLst>
                                        </p:cTn>
                                        <p:tgtEl>
                                          <p:spTgt spid="15"/>
                                        </p:tgtEl>
                                        <p:attrNameLst>
                                          <p:attrName>style.visibility</p:attrName>
                                        </p:attrNameLst>
                                      </p:cBhvr>
                                      <p:to>
                                        <p:strVal val="visible"/>
                                      </p:to>
                                    </p:set>
                                    <p:animEffect transition="in" filter="blinds(vertical)">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bldLvl="0" animBg="1"/>
      <p:bldP spid="14" grpId="1" bldLvl="0" animBg="1"/>
      <p:bldP spid="15" grpId="0"/>
      <p:bldP spid="16" grpId="0" bldLvl="0" animBg="1"/>
      <p:bldP spid="1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98494" y="2801224"/>
            <a:ext cx="10706488" cy="2069500"/>
            <a:chOff x="806609" y="3509755"/>
            <a:chExt cx="10343040" cy="2008187"/>
          </a:xfrm>
        </p:grpSpPr>
        <p:grpSp>
          <p:nvGrpSpPr>
            <p:cNvPr id="3" name="组合 44"/>
            <p:cNvGrpSpPr/>
            <p:nvPr/>
          </p:nvGrpSpPr>
          <p:grpSpPr bwMode="auto">
            <a:xfrm>
              <a:off x="806609" y="3532106"/>
              <a:ext cx="10343040" cy="1959292"/>
              <a:chOff x="1278168" y="2752056"/>
              <a:chExt cx="9402532" cy="1781844"/>
            </a:xfrm>
          </p:grpSpPr>
          <p:sp>
            <p:nvSpPr>
              <p:cNvPr id="16" name="椭圆 28"/>
              <p:cNvSpPr/>
              <p:nvPr/>
            </p:nvSpPr>
            <p:spPr>
              <a:xfrm>
                <a:off x="2406852" y="3641390"/>
                <a:ext cx="1785894"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1" fmla="*/ 2307304 w 2398744"/>
                  <a:gd name="connsiteY0-2" fmla="*/ 1153652 h 2307304"/>
                  <a:gd name="connsiteX1-3" fmla="*/ 1153652 w 2398744"/>
                  <a:gd name="connsiteY1-4" fmla="*/ 2307304 h 2307304"/>
                  <a:gd name="connsiteX2-5" fmla="*/ 0 w 2398744"/>
                  <a:gd name="connsiteY2-6" fmla="*/ 1153652 h 2307304"/>
                  <a:gd name="connsiteX3-7" fmla="*/ 1153652 w 2398744"/>
                  <a:gd name="connsiteY3-8" fmla="*/ 0 h 2307304"/>
                  <a:gd name="connsiteX4-9" fmla="*/ 2398744 w 2398744"/>
                  <a:gd name="connsiteY4-10" fmla="*/ 1245092 h 2307304"/>
                  <a:gd name="connsiteX0-11" fmla="*/ 2307304 w 2307304"/>
                  <a:gd name="connsiteY0-12" fmla="*/ 1153652 h 2307304"/>
                  <a:gd name="connsiteX1-13" fmla="*/ 1153652 w 2307304"/>
                  <a:gd name="connsiteY1-14" fmla="*/ 2307304 h 2307304"/>
                  <a:gd name="connsiteX2-15" fmla="*/ 0 w 2307304"/>
                  <a:gd name="connsiteY2-16" fmla="*/ 1153652 h 2307304"/>
                  <a:gd name="connsiteX3-17" fmla="*/ 1153652 w 2307304"/>
                  <a:gd name="connsiteY3-18" fmla="*/ 0 h 2307304"/>
                  <a:gd name="connsiteX0-19" fmla="*/ 2307304 w 2307304"/>
                  <a:gd name="connsiteY0-20" fmla="*/ 0 h 1153652"/>
                  <a:gd name="connsiteX1-21" fmla="*/ 1153652 w 2307304"/>
                  <a:gd name="connsiteY1-22" fmla="*/ 1153652 h 1153652"/>
                  <a:gd name="connsiteX2-23" fmla="*/ 0 w 2307304"/>
                  <a:gd name="connsiteY2-24" fmla="*/ 0 h 1153652"/>
                </a:gdLst>
                <a:ahLst/>
                <a:cxnLst>
                  <a:cxn ang="0">
                    <a:pos x="connsiteX0-19" y="connsiteY0-20"/>
                  </a:cxn>
                  <a:cxn ang="0">
                    <a:pos x="connsiteX1-21" y="connsiteY1-22"/>
                  </a:cxn>
                  <a:cxn ang="0">
                    <a:pos x="connsiteX2-23" y="connsiteY2-24"/>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40" dirty="0">
                  <a:solidFill>
                    <a:prstClr val="white"/>
                  </a:solidFill>
                  <a:latin typeface="Arial" panose="02080604020202020204" charset="0"/>
                </a:endParaRPr>
              </a:p>
            </p:txBody>
          </p:sp>
          <p:sp>
            <p:nvSpPr>
              <p:cNvPr id="17" name="椭圆 28"/>
              <p:cNvSpPr/>
              <p:nvPr/>
            </p:nvSpPr>
            <p:spPr>
              <a:xfrm flipV="1">
                <a:off x="4191159" y="2752056"/>
                <a:ext cx="1785894"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1" fmla="*/ 2307304 w 2398744"/>
                  <a:gd name="connsiteY0-2" fmla="*/ 1153652 h 2307304"/>
                  <a:gd name="connsiteX1-3" fmla="*/ 1153652 w 2398744"/>
                  <a:gd name="connsiteY1-4" fmla="*/ 2307304 h 2307304"/>
                  <a:gd name="connsiteX2-5" fmla="*/ 0 w 2398744"/>
                  <a:gd name="connsiteY2-6" fmla="*/ 1153652 h 2307304"/>
                  <a:gd name="connsiteX3-7" fmla="*/ 1153652 w 2398744"/>
                  <a:gd name="connsiteY3-8" fmla="*/ 0 h 2307304"/>
                  <a:gd name="connsiteX4-9" fmla="*/ 2398744 w 2398744"/>
                  <a:gd name="connsiteY4-10" fmla="*/ 1245092 h 2307304"/>
                  <a:gd name="connsiteX0-11" fmla="*/ 2307304 w 2307304"/>
                  <a:gd name="connsiteY0-12" fmla="*/ 1153652 h 2307304"/>
                  <a:gd name="connsiteX1-13" fmla="*/ 1153652 w 2307304"/>
                  <a:gd name="connsiteY1-14" fmla="*/ 2307304 h 2307304"/>
                  <a:gd name="connsiteX2-15" fmla="*/ 0 w 2307304"/>
                  <a:gd name="connsiteY2-16" fmla="*/ 1153652 h 2307304"/>
                  <a:gd name="connsiteX3-17" fmla="*/ 1153652 w 2307304"/>
                  <a:gd name="connsiteY3-18" fmla="*/ 0 h 2307304"/>
                  <a:gd name="connsiteX0-19" fmla="*/ 2307304 w 2307304"/>
                  <a:gd name="connsiteY0-20" fmla="*/ 0 h 1153652"/>
                  <a:gd name="connsiteX1-21" fmla="*/ 1153652 w 2307304"/>
                  <a:gd name="connsiteY1-22" fmla="*/ 1153652 h 1153652"/>
                  <a:gd name="connsiteX2-23" fmla="*/ 0 w 2307304"/>
                  <a:gd name="connsiteY2-24" fmla="*/ 0 h 1153652"/>
                </a:gdLst>
                <a:ahLst/>
                <a:cxnLst>
                  <a:cxn ang="0">
                    <a:pos x="connsiteX0-19" y="connsiteY0-20"/>
                  </a:cxn>
                  <a:cxn ang="0">
                    <a:pos x="connsiteX1-21" y="connsiteY1-22"/>
                  </a:cxn>
                  <a:cxn ang="0">
                    <a:pos x="connsiteX2-23" y="connsiteY2-24"/>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40" dirty="0">
                  <a:solidFill>
                    <a:prstClr val="white"/>
                  </a:solidFill>
                  <a:latin typeface="Arial" panose="02080604020202020204" charset="0"/>
                </a:endParaRPr>
              </a:p>
            </p:txBody>
          </p:sp>
          <p:sp>
            <p:nvSpPr>
              <p:cNvPr id="18" name="椭圆 28"/>
              <p:cNvSpPr/>
              <p:nvPr/>
            </p:nvSpPr>
            <p:spPr>
              <a:xfrm>
                <a:off x="5978640" y="3641390"/>
                <a:ext cx="1785894"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1" fmla="*/ 2307304 w 2398744"/>
                  <a:gd name="connsiteY0-2" fmla="*/ 1153652 h 2307304"/>
                  <a:gd name="connsiteX1-3" fmla="*/ 1153652 w 2398744"/>
                  <a:gd name="connsiteY1-4" fmla="*/ 2307304 h 2307304"/>
                  <a:gd name="connsiteX2-5" fmla="*/ 0 w 2398744"/>
                  <a:gd name="connsiteY2-6" fmla="*/ 1153652 h 2307304"/>
                  <a:gd name="connsiteX3-7" fmla="*/ 1153652 w 2398744"/>
                  <a:gd name="connsiteY3-8" fmla="*/ 0 h 2307304"/>
                  <a:gd name="connsiteX4-9" fmla="*/ 2398744 w 2398744"/>
                  <a:gd name="connsiteY4-10" fmla="*/ 1245092 h 2307304"/>
                  <a:gd name="connsiteX0-11" fmla="*/ 2307304 w 2307304"/>
                  <a:gd name="connsiteY0-12" fmla="*/ 1153652 h 2307304"/>
                  <a:gd name="connsiteX1-13" fmla="*/ 1153652 w 2307304"/>
                  <a:gd name="connsiteY1-14" fmla="*/ 2307304 h 2307304"/>
                  <a:gd name="connsiteX2-15" fmla="*/ 0 w 2307304"/>
                  <a:gd name="connsiteY2-16" fmla="*/ 1153652 h 2307304"/>
                  <a:gd name="connsiteX3-17" fmla="*/ 1153652 w 2307304"/>
                  <a:gd name="connsiteY3-18" fmla="*/ 0 h 2307304"/>
                  <a:gd name="connsiteX0-19" fmla="*/ 2307304 w 2307304"/>
                  <a:gd name="connsiteY0-20" fmla="*/ 0 h 1153652"/>
                  <a:gd name="connsiteX1-21" fmla="*/ 1153652 w 2307304"/>
                  <a:gd name="connsiteY1-22" fmla="*/ 1153652 h 1153652"/>
                  <a:gd name="connsiteX2-23" fmla="*/ 0 w 2307304"/>
                  <a:gd name="connsiteY2-24" fmla="*/ 0 h 1153652"/>
                </a:gdLst>
                <a:ahLst/>
                <a:cxnLst>
                  <a:cxn ang="0">
                    <a:pos x="connsiteX0-19" y="connsiteY0-20"/>
                  </a:cxn>
                  <a:cxn ang="0">
                    <a:pos x="connsiteX1-21" y="connsiteY1-22"/>
                  </a:cxn>
                  <a:cxn ang="0">
                    <a:pos x="connsiteX2-23" y="connsiteY2-24"/>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40" dirty="0">
                  <a:solidFill>
                    <a:prstClr val="white"/>
                  </a:solidFill>
                  <a:latin typeface="Arial" panose="02080604020202020204" charset="0"/>
                </a:endParaRPr>
              </a:p>
            </p:txBody>
          </p:sp>
          <p:sp>
            <p:nvSpPr>
              <p:cNvPr id="19" name="椭圆 28"/>
              <p:cNvSpPr/>
              <p:nvPr/>
            </p:nvSpPr>
            <p:spPr>
              <a:xfrm flipV="1">
                <a:off x="7764534" y="2752056"/>
                <a:ext cx="1785893"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1" fmla="*/ 2307304 w 2398744"/>
                  <a:gd name="connsiteY0-2" fmla="*/ 1153652 h 2307304"/>
                  <a:gd name="connsiteX1-3" fmla="*/ 1153652 w 2398744"/>
                  <a:gd name="connsiteY1-4" fmla="*/ 2307304 h 2307304"/>
                  <a:gd name="connsiteX2-5" fmla="*/ 0 w 2398744"/>
                  <a:gd name="connsiteY2-6" fmla="*/ 1153652 h 2307304"/>
                  <a:gd name="connsiteX3-7" fmla="*/ 1153652 w 2398744"/>
                  <a:gd name="connsiteY3-8" fmla="*/ 0 h 2307304"/>
                  <a:gd name="connsiteX4-9" fmla="*/ 2398744 w 2398744"/>
                  <a:gd name="connsiteY4-10" fmla="*/ 1245092 h 2307304"/>
                  <a:gd name="connsiteX0-11" fmla="*/ 2307304 w 2307304"/>
                  <a:gd name="connsiteY0-12" fmla="*/ 1153652 h 2307304"/>
                  <a:gd name="connsiteX1-13" fmla="*/ 1153652 w 2307304"/>
                  <a:gd name="connsiteY1-14" fmla="*/ 2307304 h 2307304"/>
                  <a:gd name="connsiteX2-15" fmla="*/ 0 w 2307304"/>
                  <a:gd name="connsiteY2-16" fmla="*/ 1153652 h 2307304"/>
                  <a:gd name="connsiteX3-17" fmla="*/ 1153652 w 2307304"/>
                  <a:gd name="connsiteY3-18" fmla="*/ 0 h 2307304"/>
                  <a:gd name="connsiteX0-19" fmla="*/ 2307304 w 2307304"/>
                  <a:gd name="connsiteY0-20" fmla="*/ 0 h 1153652"/>
                  <a:gd name="connsiteX1-21" fmla="*/ 1153652 w 2307304"/>
                  <a:gd name="connsiteY1-22" fmla="*/ 1153652 h 1153652"/>
                  <a:gd name="connsiteX2-23" fmla="*/ 0 w 2307304"/>
                  <a:gd name="connsiteY2-24" fmla="*/ 0 h 1153652"/>
                </a:gdLst>
                <a:ahLst/>
                <a:cxnLst>
                  <a:cxn ang="0">
                    <a:pos x="connsiteX0-19" y="connsiteY0-20"/>
                  </a:cxn>
                  <a:cxn ang="0">
                    <a:pos x="connsiteX1-21" y="connsiteY1-22"/>
                  </a:cxn>
                  <a:cxn ang="0">
                    <a:pos x="connsiteX2-23" y="connsiteY2-24"/>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40" dirty="0">
                  <a:solidFill>
                    <a:prstClr val="white"/>
                  </a:solidFill>
                  <a:latin typeface="Arial" panose="02080604020202020204" charset="0"/>
                </a:endParaRPr>
              </a:p>
            </p:txBody>
          </p:sp>
          <p:cxnSp>
            <p:nvCxnSpPr>
              <p:cNvPr id="20" name="直接连接符 19"/>
              <p:cNvCxnSpPr/>
              <p:nvPr/>
            </p:nvCxnSpPr>
            <p:spPr>
              <a:xfrm>
                <a:off x="9552016" y="3641390"/>
                <a:ext cx="1128684" cy="0"/>
              </a:xfrm>
              <a:prstGeom prst="line">
                <a:avLst/>
              </a:prstGeom>
              <a:ln w="9525">
                <a:solidFill>
                  <a:schemeClr val="tx1">
                    <a:lumMod val="50000"/>
                    <a:lumOff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278168" y="3642979"/>
                <a:ext cx="1128684" cy="0"/>
              </a:xfrm>
              <a:prstGeom prst="line">
                <a:avLst/>
              </a:prstGeom>
              <a:ln w="9525">
                <a:solidFill>
                  <a:schemeClr val="tx1">
                    <a:lumMod val="50000"/>
                    <a:lumOff val="50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1999647" y="3520931"/>
              <a:ext cx="1997013" cy="1997011"/>
              <a:chOff x="2389188" y="2700655"/>
              <a:chExt cx="1815465" cy="1815465"/>
            </a:xfrm>
          </p:grpSpPr>
          <p:sp>
            <p:nvSpPr>
              <p:cNvPr id="14" name="矩形 13"/>
              <p:cNvSpPr/>
              <p:nvPr/>
            </p:nvSpPr>
            <p:spPr>
              <a:xfrm rot="16200000">
                <a:off x="2389188" y="2700655"/>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4161" tIns="87080" rIns="174161" bIns="87080" numCol="1" spcCol="0" rtlCol="0" fromWordArt="0" anchor="ctr" anchorCtr="0" forceAA="0" compatLnSpc="1">
                <a:noAutofit/>
              </a:bodyPr>
              <a:lstStyle/>
              <a:p>
                <a:pPr algn="ctr"/>
                <a:endParaRPr lang="zh-CN" altLang="en-US" sz="2440">
                  <a:solidFill>
                    <a:prstClr val="white"/>
                  </a:solidFill>
                  <a:latin typeface="Arial" panose="02080604020202020204" charset="0"/>
                </a:endParaRPr>
              </a:p>
            </p:txBody>
          </p:sp>
          <p:sp>
            <p:nvSpPr>
              <p:cNvPr id="15" name="空心弧 14"/>
              <p:cNvSpPr/>
              <p:nvPr/>
            </p:nvSpPr>
            <p:spPr>
              <a:xfrm rot="19800000">
                <a:off x="2398394" y="2704383"/>
                <a:ext cx="1797050" cy="1797050"/>
              </a:xfrm>
              <a:prstGeom prst="blockArc">
                <a:avLst>
                  <a:gd name="adj1" fmla="val 10782304"/>
                  <a:gd name="adj2" fmla="val 12569082"/>
                  <a:gd name="adj3" fmla="val 2151"/>
                </a:avLst>
              </a:prstGeom>
              <a:solidFill>
                <a:schemeClr val="tx1">
                  <a:lumMod val="75000"/>
                  <a:lumOff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40">
                  <a:solidFill>
                    <a:prstClr val="white"/>
                  </a:solidFill>
                  <a:latin typeface="Arial" panose="02080604020202020204" charset="0"/>
                </a:endParaRPr>
              </a:p>
            </p:txBody>
          </p:sp>
        </p:grpSp>
        <p:grpSp>
          <p:nvGrpSpPr>
            <p:cNvPr id="5" name="组合 4"/>
            <p:cNvGrpSpPr/>
            <p:nvPr/>
          </p:nvGrpSpPr>
          <p:grpSpPr>
            <a:xfrm>
              <a:off x="3984039" y="3509755"/>
              <a:ext cx="1997013" cy="1997012"/>
              <a:chOff x="4166508" y="2732405"/>
              <a:chExt cx="1815465" cy="1815465"/>
            </a:xfrm>
          </p:grpSpPr>
          <p:sp>
            <p:nvSpPr>
              <p:cNvPr id="12" name="矩形 11"/>
              <p:cNvSpPr/>
              <p:nvPr/>
            </p:nvSpPr>
            <p:spPr>
              <a:xfrm rot="16200000">
                <a:off x="4166508" y="2732405"/>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4161" tIns="87080" rIns="174161" bIns="87080" numCol="1" spcCol="0" rtlCol="0" fromWordArt="0" anchor="ctr" anchorCtr="0" forceAA="0" compatLnSpc="1">
                <a:noAutofit/>
              </a:bodyPr>
              <a:lstStyle/>
              <a:p>
                <a:pPr algn="ctr"/>
                <a:endParaRPr lang="zh-CN" altLang="en-US" sz="2440">
                  <a:solidFill>
                    <a:prstClr val="white"/>
                  </a:solidFill>
                  <a:latin typeface="Arial" panose="02080604020202020204" charset="0"/>
                </a:endParaRPr>
              </a:p>
            </p:txBody>
          </p:sp>
          <p:sp>
            <p:nvSpPr>
              <p:cNvPr id="13" name="空心弧 12"/>
              <p:cNvSpPr/>
              <p:nvPr/>
            </p:nvSpPr>
            <p:spPr>
              <a:xfrm>
                <a:off x="4178300" y="2746375"/>
                <a:ext cx="1797050" cy="1797050"/>
              </a:xfrm>
              <a:prstGeom prst="blockArc">
                <a:avLst>
                  <a:gd name="adj1" fmla="val 10861918"/>
                  <a:gd name="adj2" fmla="val 12575204"/>
                  <a:gd name="adj3" fmla="val 2129"/>
                </a:avLst>
              </a:prstGeom>
              <a:solidFill>
                <a:schemeClr val="tx1">
                  <a:lumMod val="75000"/>
                  <a:lumOff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40">
                  <a:solidFill>
                    <a:prstClr val="white"/>
                  </a:solidFill>
                  <a:latin typeface="Arial" panose="02080604020202020204" charset="0"/>
                </a:endParaRPr>
              </a:p>
            </p:txBody>
          </p:sp>
        </p:grpSp>
        <p:grpSp>
          <p:nvGrpSpPr>
            <p:cNvPr id="6" name="组合 5"/>
            <p:cNvGrpSpPr/>
            <p:nvPr/>
          </p:nvGrpSpPr>
          <p:grpSpPr>
            <a:xfrm>
              <a:off x="5973764" y="3518136"/>
              <a:ext cx="1997013" cy="1997012"/>
              <a:chOff x="5975350" y="2740024"/>
              <a:chExt cx="1815465" cy="1815465"/>
            </a:xfrm>
          </p:grpSpPr>
          <p:sp>
            <p:nvSpPr>
              <p:cNvPr id="10" name="矩形 9"/>
              <p:cNvSpPr/>
              <p:nvPr/>
            </p:nvSpPr>
            <p:spPr>
              <a:xfrm rot="14400000">
                <a:off x="5975350" y="2740024"/>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4161" tIns="87080" rIns="174161" bIns="87080" numCol="1" spcCol="0" rtlCol="0" fromWordArt="0" anchor="ctr" anchorCtr="0" forceAA="0" compatLnSpc="1">
                <a:noAutofit/>
              </a:bodyPr>
              <a:lstStyle/>
              <a:p>
                <a:pPr algn="ctr"/>
                <a:endParaRPr lang="zh-CN" altLang="en-US" sz="2440">
                  <a:solidFill>
                    <a:prstClr val="white"/>
                  </a:solidFill>
                  <a:latin typeface="Arial" panose="02080604020202020204" charset="0"/>
                </a:endParaRPr>
              </a:p>
            </p:txBody>
          </p:sp>
          <p:sp>
            <p:nvSpPr>
              <p:cNvPr id="11" name="空心弧 10"/>
              <p:cNvSpPr/>
              <p:nvPr/>
            </p:nvSpPr>
            <p:spPr>
              <a:xfrm rot="19800000">
                <a:off x="5983288" y="2751138"/>
                <a:ext cx="1797050" cy="1797050"/>
              </a:xfrm>
              <a:prstGeom prst="blockArc">
                <a:avLst>
                  <a:gd name="adj1" fmla="val 10800000"/>
                  <a:gd name="adj2" fmla="val 12569082"/>
                  <a:gd name="adj3" fmla="val 2151"/>
                </a:avLst>
              </a:prstGeom>
              <a:solidFill>
                <a:schemeClr val="tx1">
                  <a:lumMod val="75000"/>
                  <a:lumOff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40">
                  <a:solidFill>
                    <a:prstClr val="white"/>
                  </a:solidFill>
                  <a:latin typeface="Arial" panose="02080604020202020204" charset="0"/>
                </a:endParaRPr>
              </a:p>
            </p:txBody>
          </p:sp>
        </p:grpSp>
        <p:grpSp>
          <p:nvGrpSpPr>
            <p:cNvPr id="7" name="组合 6"/>
            <p:cNvGrpSpPr/>
            <p:nvPr/>
          </p:nvGrpSpPr>
          <p:grpSpPr>
            <a:xfrm>
              <a:off x="7930612" y="3516740"/>
              <a:ext cx="1997013" cy="1997012"/>
              <a:chOff x="7754303" y="2738755"/>
              <a:chExt cx="1815465" cy="1815465"/>
            </a:xfrm>
          </p:grpSpPr>
          <p:sp>
            <p:nvSpPr>
              <p:cNvPr id="8" name="矩形 7"/>
              <p:cNvSpPr/>
              <p:nvPr/>
            </p:nvSpPr>
            <p:spPr>
              <a:xfrm rot="10800000">
                <a:off x="7754303" y="2738755"/>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4161" tIns="87080" rIns="174161" bIns="87080" numCol="1" spcCol="0" rtlCol="0" fromWordArt="0" anchor="ctr" anchorCtr="0" forceAA="0" compatLnSpc="1">
                <a:noAutofit/>
              </a:bodyPr>
              <a:lstStyle/>
              <a:p>
                <a:pPr algn="ctr"/>
                <a:endParaRPr lang="zh-CN" altLang="en-US" sz="2440">
                  <a:solidFill>
                    <a:prstClr val="white"/>
                  </a:solidFill>
                  <a:latin typeface="Arial" panose="02080604020202020204" charset="0"/>
                </a:endParaRPr>
              </a:p>
            </p:txBody>
          </p:sp>
          <p:sp>
            <p:nvSpPr>
              <p:cNvPr id="9" name="空心弧 8"/>
              <p:cNvSpPr/>
              <p:nvPr/>
            </p:nvSpPr>
            <p:spPr>
              <a:xfrm>
                <a:off x="7759700" y="2746375"/>
                <a:ext cx="1797050" cy="1797050"/>
              </a:xfrm>
              <a:prstGeom prst="blockArc">
                <a:avLst>
                  <a:gd name="adj1" fmla="val 10861918"/>
                  <a:gd name="adj2" fmla="val 12575204"/>
                  <a:gd name="adj3" fmla="val 2129"/>
                </a:avLst>
              </a:prstGeom>
              <a:solidFill>
                <a:schemeClr val="tx1">
                  <a:lumMod val="75000"/>
                  <a:lumOff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40">
                  <a:solidFill>
                    <a:prstClr val="white"/>
                  </a:solidFill>
                  <a:latin typeface="Arial" panose="02080604020202020204" charset="0"/>
                </a:endParaRPr>
              </a:p>
            </p:txBody>
          </p:sp>
        </p:grpSp>
      </p:grpSp>
      <p:grpSp>
        <p:nvGrpSpPr>
          <p:cNvPr id="22" name="组合 21"/>
          <p:cNvGrpSpPr/>
          <p:nvPr/>
        </p:nvGrpSpPr>
        <p:grpSpPr>
          <a:xfrm>
            <a:off x="4340976" y="3047402"/>
            <a:ext cx="1552739" cy="1545827"/>
            <a:chOff x="4248468" y="3748642"/>
            <a:chExt cx="1500029" cy="1500029"/>
          </a:xfrm>
        </p:grpSpPr>
        <p:sp>
          <p:nvSpPr>
            <p:cNvPr id="23" name="椭圆 22"/>
            <p:cNvSpPr/>
            <p:nvPr/>
          </p:nvSpPr>
          <p:spPr>
            <a:xfrm>
              <a:off x="4248468" y="3748642"/>
              <a:ext cx="1500029" cy="1500029"/>
            </a:xfrm>
            <a:prstGeom prst="ellipse">
              <a:avLst/>
            </a:prstGeom>
            <a:blipFill rotWithShape="1">
              <a:blip r:embed="rId1"/>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40" dirty="0">
                <a:solidFill>
                  <a:prstClr val="white"/>
                </a:solidFill>
                <a:latin typeface="Arial" panose="02080604020202020204" charset="0"/>
              </a:endParaRPr>
            </a:p>
          </p:txBody>
        </p:sp>
        <p:grpSp>
          <p:nvGrpSpPr>
            <p:cNvPr id="24" name="组合 23"/>
            <p:cNvGrpSpPr/>
            <p:nvPr/>
          </p:nvGrpSpPr>
          <p:grpSpPr>
            <a:xfrm>
              <a:off x="4692956" y="4685878"/>
              <a:ext cx="663471" cy="128699"/>
              <a:chOff x="1725613" y="6051550"/>
              <a:chExt cx="498475" cy="106363"/>
            </a:xfrm>
            <a:noFill/>
          </p:grpSpPr>
          <p:sp>
            <p:nvSpPr>
              <p:cNvPr id="36" name="Freeform 575"/>
              <p:cNvSpPr/>
              <p:nvPr/>
            </p:nvSpPr>
            <p:spPr bwMode="auto">
              <a:xfrm>
                <a:off x="1725613" y="6051550"/>
                <a:ext cx="92075" cy="106363"/>
              </a:xfrm>
              <a:custGeom>
                <a:avLst/>
                <a:gdLst>
                  <a:gd name="T0" fmla="*/ 0 w 40"/>
                  <a:gd name="T1" fmla="*/ 2147483646 h 46"/>
                  <a:gd name="T2" fmla="*/ 2147483646 w 40"/>
                  <a:gd name="T3" fmla="*/ 0 h 46"/>
                  <a:gd name="T4" fmla="*/ 2147483646 w 40"/>
                  <a:gd name="T5" fmla="*/ 2147483646 h 46"/>
                  <a:gd name="T6" fmla="*/ 2147483646 w 40"/>
                  <a:gd name="T7" fmla="*/ 2147483646 h 46"/>
                  <a:gd name="T8" fmla="*/ 2147483646 w 40"/>
                  <a:gd name="T9" fmla="*/ 2147483646 h 46"/>
                  <a:gd name="T10" fmla="*/ 2147483646 w 40"/>
                  <a:gd name="T11" fmla="*/ 2147483646 h 46"/>
                  <a:gd name="T12" fmla="*/ 2147483646 w 40"/>
                  <a:gd name="T13" fmla="*/ 2147483646 h 46"/>
                  <a:gd name="T14" fmla="*/ 2147483646 w 40"/>
                  <a:gd name="T15" fmla="*/ 2147483646 h 46"/>
                  <a:gd name="T16" fmla="*/ 2147483646 w 40"/>
                  <a:gd name="T17" fmla="*/ 2147483646 h 46"/>
                  <a:gd name="T18" fmla="*/ 2147483646 w 40"/>
                  <a:gd name="T19" fmla="*/ 2147483646 h 46"/>
                  <a:gd name="T20" fmla="*/ 2147483646 w 40"/>
                  <a:gd name="T21" fmla="*/ 2147483646 h 46"/>
                  <a:gd name="T22" fmla="*/ 2147483646 w 40"/>
                  <a:gd name="T23" fmla="*/ 2147483646 h 46"/>
                  <a:gd name="T24" fmla="*/ 2147483646 w 40"/>
                  <a:gd name="T25" fmla="*/ 2147483646 h 46"/>
                  <a:gd name="T26" fmla="*/ 2147483646 w 40"/>
                  <a:gd name="T27" fmla="*/ 2147483646 h 46"/>
                  <a:gd name="T28" fmla="*/ 2147483646 w 40"/>
                  <a:gd name="T29" fmla="*/ 2147483646 h 46"/>
                  <a:gd name="T30" fmla="*/ 2147483646 w 40"/>
                  <a:gd name="T31" fmla="*/ 2147483646 h 46"/>
                  <a:gd name="T32" fmla="*/ 0 w 40"/>
                  <a:gd name="T33" fmla="*/ 2147483646 h 46"/>
                  <a:gd name="T34" fmla="*/ 0 w 40"/>
                  <a:gd name="T35" fmla="*/ 2147483646 h 46"/>
                  <a:gd name="T36" fmla="*/ 0 w 40"/>
                  <a:gd name="T37" fmla="*/ 214748364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46">
                    <a:moveTo>
                      <a:pt x="0" y="5"/>
                    </a:moveTo>
                    <a:cubicBezTo>
                      <a:pt x="0" y="3"/>
                      <a:pt x="2" y="0"/>
                      <a:pt x="5" y="0"/>
                    </a:cubicBezTo>
                    <a:cubicBezTo>
                      <a:pt x="8" y="0"/>
                      <a:pt x="10" y="3"/>
                      <a:pt x="10" y="5"/>
                    </a:cubicBezTo>
                    <a:cubicBezTo>
                      <a:pt x="10" y="5"/>
                      <a:pt x="10" y="5"/>
                      <a:pt x="10" y="6"/>
                    </a:cubicBezTo>
                    <a:cubicBezTo>
                      <a:pt x="10" y="25"/>
                      <a:pt x="10" y="25"/>
                      <a:pt x="10" y="25"/>
                    </a:cubicBezTo>
                    <a:cubicBezTo>
                      <a:pt x="10" y="31"/>
                      <a:pt x="14" y="35"/>
                      <a:pt x="19" y="35"/>
                    </a:cubicBezTo>
                    <a:cubicBezTo>
                      <a:pt x="19" y="35"/>
                      <a:pt x="19" y="35"/>
                      <a:pt x="19" y="35"/>
                    </a:cubicBezTo>
                    <a:cubicBezTo>
                      <a:pt x="35" y="35"/>
                      <a:pt x="35" y="35"/>
                      <a:pt x="35" y="35"/>
                    </a:cubicBezTo>
                    <a:cubicBezTo>
                      <a:pt x="35" y="35"/>
                      <a:pt x="35" y="35"/>
                      <a:pt x="35" y="35"/>
                    </a:cubicBezTo>
                    <a:cubicBezTo>
                      <a:pt x="35" y="35"/>
                      <a:pt x="35" y="35"/>
                      <a:pt x="35" y="35"/>
                    </a:cubicBezTo>
                    <a:cubicBezTo>
                      <a:pt x="38" y="35"/>
                      <a:pt x="40" y="38"/>
                      <a:pt x="40" y="40"/>
                    </a:cubicBezTo>
                    <a:cubicBezTo>
                      <a:pt x="40" y="43"/>
                      <a:pt x="38" y="45"/>
                      <a:pt x="35" y="45"/>
                    </a:cubicBezTo>
                    <a:cubicBezTo>
                      <a:pt x="35" y="45"/>
                      <a:pt x="35" y="45"/>
                      <a:pt x="35" y="45"/>
                    </a:cubicBezTo>
                    <a:cubicBezTo>
                      <a:pt x="33" y="45"/>
                      <a:pt x="33" y="45"/>
                      <a:pt x="33" y="45"/>
                    </a:cubicBezTo>
                    <a:cubicBezTo>
                      <a:pt x="33" y="46"/>
                      <a:pt x="33" y="46"/>
                      <a:pt x="33" y="46"/>
                    </a:cubicBezTo>
                    <a:cubicBezTo>
                      <a:pt x="15" y="46"/>
                      <a:pt x="15" y="46"/>
                      <a:pt x="15" y="46"/>
                    </a:cubicBezTo>
                    <a:cubicBezTo>
                      <a:pt x="7" y="46"/>
                      <a:pt x="0" y="39"/>
                      <a:pt x="0" y="30"/>
                    </a:cubicBezTo>
                    <a:cubicBezTo>
                      <a:pt x="0" y="5"/>
                      <a:pt x="0" y="5"/>
                      <a:pt x="0" y="5"/>
                    </a:cubicBezTo>
                    <a:cubicBezTo>
                      <a:pt x="0" y="5"/>
                      <a:pt x="0" y="5"/>
                      <a:pt x="0" y="5"/>
                    </a:cubicBezTo>
                    <a:close/>
                  </a:path>
                </a:pathLst>
              </a:custGeom>
              <a:grpFill/>
              <a:ln w="9525">
                <a:solidFill>
                  <a:schemeClr val="bg1"/>
                </a:solidFill>
                <a:round/>
              </a:ln>
            </p:spPr>
            <p:txBody>
              <a:bodyPr/>
              <a:lstStyle/>
              <a:p>
                <a:endParaRPr lang="zh-CN" altLang="en-US" sz="2440">
                  <a:solidFill>
                    <a:prstClr val="black"/>
                  </a:solidFill>
                  <a:latin typeface="Arial" panose="02080604020202020204" charset="0"/>
                </a:endParaRPr>
              </a:p>
            </p:txBody>
          </p:sp>
          <p:sp>
            <p:nvSpPr>
              <p:cNvPr id="50" name="Freeform 589"/>
              <p:cNvSpPr/>
              <p:nvPr/>
            </p:nvSpPr>
            <p:spPr bwMode="auto">
              <a:xfrm>
                <a:off x="2132013" y="6051550"/>
                <a:ext cx="92075" cy="106363"/>
              </a:xfrm>
              <a:custGeom>
                <a:avLst/>
                <a:gdLst>
                  <a:gd name="T0" fmla="*/ 2147483646 w 40"/>
                  <a:gd name="T1" fmla="*/ 2147483646 h 46"/>
                  <a:gd name="T2" fmla="*/ 2147483646 w 40"/>
                  <a:gd name="T3" fmla="*/ 2147483646 h 46"/>
                  <a:gd name="T4" fmla="*/ 2147483646 w 40"/>
                  <a:gd name="T5" fmla="*/ 2147483646 h 46"/>
                  <a:gd name="T6" fmla="*/ 2147483646 w 40"/>
                  <a:gd name="T7" fmla="*/ 2147483646 h 46"/>
                  <a:gd name="T8" fmla="*/ 2147483646 w 40"/>
                  <a:gd name="T9" fmla="*/ 2147483646 h 46"/>
                  <a:gd name="T10" fmla="*/ 2147483646 w 40"/>
                  <a:gd name="T11" fmla="*/ 2147483646 h 46"/>
                  <a:gd name="T12" fmla="*/ 2147483646 w 40"/>
                  <a:gd name="T13" fmla="*/ 2147483646 h 46"/>
                  <a:gd name="T14" fmla="*/ 2147483646 w 40"/>
                  <a:gd name="T15" fmla="*/ 2147483646 h 46"/>
                  <a:gd name="T16" fmla="*/ 2147483646 w 40"/>
                  <a:gd name="T17" fmla="*/ 0 h 46"/>
                  <a:gd name="T18" fmla="*/ 2147483646 w 40"/>
                  <a:gd name="T19" fmla="*/ 2147483646 h 46"/>
                  <a:gd name="T20" fmla="*/ 2147483646 w 40"/>
                  <a:gd name="T21" fmla="*/ 2147483646 h 46"/>
                  <a:gd name="T22" fmla="*/ 2147483646 w 40"/>
                  <a:gd name="T23" fmla="*/ 2147483646 h 46"/>
                  <a:gd name="T24" fmla="*/ 2147483646 w 40"/>
                  <a:gd name="T25" fmla="*/ 2147483646 h 46"/>
                  <a:gd name="T26" fmla="*/ 2147483646 w 40"/>
                  <a:gd name="T27" fmla="*/ 2147483646 h 46"/>
                  <a:gd name="T28" fmla="*/ 2147483646 w 40"/>
                  <a:gd name="T29" fmla="*/ 2147483646 h 46"/>
                  <a:gd name="T30" fmla="*/ 2147483646 w 40"/>
                  <a:gd name="T31" fmla="*/ 2147483646 h 46"/>
                  <a:gd name="T32" fmla="*/ 2147483646 w 40"/>
                  <a:gd name="T33" fmla="*/ 2147483646 h 46"/>
                  <a:gd name="T34" fmla="*/ 0 w 40"/>
                  <a:gd name="T35" fmla="*/ 2147483646 h 46"/>
                  <a:gd name="T36" fmla="*/ 2147483646 w 40"/>
                  <a:gd name="T37" fmla="*/ 214748364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46">
                    <a:moveTo>
                      <a:pt x="5" y="35"/>
                    </a:moveTo>
                    <a:cubicBezTo>
                      <a:pt x="5" y="35"/>
                      <a:pt x="5" y="35"/>
                      <a:pt x="5" y="35"/>
                    </a:cubicBezTo>
                    <a:cubicBezTo>
                      <a:pt x="5" y="35"/>
                      <a:pt x="5" y="35"/>
                      <a:pt x="5" y="35"/>
                    </a:cubicBezTo>
                    <a:cubicBezTo>
                      <a:pt x="22" y="35"/>
                      <a:pt x="22" y="35"/>
                      <a:pt x="22" y="35"/>
                    </a:cubicBezTo>
                    <a:cubicBezTo>
                      <a:pt x="22" y="35"/>
                      <a:pt x="22" y="35"/>
                      <a:pt x="22" y="35"/>
                    </a:cubicBezTo>
                    <a:cubicBezTo>
                      <a:pt x="26" y="35"/>
                      <a:pt x="30" y="30"/>
                      <a:pt x="30" y="25"/>
                    </a:cubicBezTo>
                    <a:cubicBezTo>
                      <a:pt x="30" y="6"/>
                      <a:pt x="30" y="6"/>
                      <a:pt x="30" y="6"/>
                    </a:cubicBezTo>
                    <a:cubicBezTo>
                      <a:pt x="30" y="5"/>
                      <a:pt x="30" y="5"/>
                      <a:pt x="30" y="5"/>
                    </a:cubicBezTo>
                    <a:cubicBezTo>
                      <a:pt x="30" y="3"/>
                      <a:pt x="32" y="0"/>
                      <a:pt x="35" y="0"/>
                    </a:cubicBezTo>
                    <a:cubicBezTo>
                      <a:pt x="38" y="0"/>
                      <a:pt x="40" y="3"/>
                      <a:pt x="40" y="5"/>
                    </a:cubicBezTo>
                    <a:cubicBezTo>
                      <a:pt x="40" y="5"/>
                      <a:pt x="40" y="5"/>
                      <a:pt x="40" y="5"/>
                    </a:cubicBezTo>
                    <a:cubicBezTo>
                      <a:pt x="40" y="30"/>
                      <a:pt x="40" y="30"/>
                      <a:pt x="40" y="30"/>
                    </a:cubicBezTo>
                    <a:cubicBezTo>
                      <a:pt x="40" y="39"/>
                      <a:pt x="33" y="46"/>
                      <a:pt x="25" y="46"/>
                    </a:cubicBezTo>
                    <a:cubicBezTo>
                      <a:pt x="12" y="46"/>
                      <a:pt x="12" y="46"/>
                      <a:pt x="12" y="46"/>
                    </a:cubicBezTo>
                    <a:cubicBezTo>
                      <a:pt x="12" y="45"/>
                      <a:pt x="12" y="45"/>
                      <a:pt x="12" y="45"/>
                    </a:cubicBezTo>
                    <a:cubicBezTo>
                      <a:pt x="5" y="45"/>
                      <a:pt x="5" y="45"/>
                      <a:pt x="5" y="45"/>
                    </a:cubicBezTo>
                    <a:cubicBezTo>
                      <a:pt x="5" y="45"/>
                      <a:pt x="5" y="45"/>
                      <a:pt x="5" y="45"/>
                    </a:cubicBezTo>
                    <a:cubicBezTo>
                      <a:pt x="2" y="45"/>
                      <a:pt x="0" y="43"/>
                      <a:pt x="0" y="40"/>
                    </a:cubicBezTo>
                    <a:cubicBezTo>
                      <a:pt x="0" y="38"/>
                      <a:pt x="2" y="35"/>
                      <a:pt x="5" y="35"/>
                    </a:cubicBezTo>
                    <a:close/>
                  </a:path>
                </a:pathLst>
              </a:custGeom>
              <a:grpFill/>
              <a:ln w="9525">
                <a:solidFill>
                  <a:schemeClr val="bg1"/>
                </a:solidFill>
                <a:round/>
              </a:ln>
            </p:spPr>
            <p:txBody>
              <a:bodyPr/>
              <a:lstStyle/>
              <a:p>
                <a:endParaRPr lang="zh-CN" altLang="en-US" sz="2440">
                  <a:solidFill>
                    <a:prstClr val="black"/>
                  </a:solidFill>
                  <a:latin typeface="Arial" panose="02080604020202020204" charset="0"/>
                </a:endParaRPr>
              </a:p>
            </p:txBody>
          </p:sp>
        </p:grpSp>
      </p:grpSp>
      <p:sp>
        <p:nvSpPr>
          <p:cNvPr id="52" name="椭圆 51"/>
          <p:cNvSpPr/>
          <p:nvPr/>
        </p:nvSpPr>
        <p:spPr>
          <a:xfrm>
            <a:off x="2322195" y="3040380"/>
            <a:ext cx="1552575" cy="1545590"/>
          </a:xfrm>
          <a:prstGeom prst="ellipse">
            <a:avLst/>
          </a:prstGeom>
          <a:blipFill rotWithShape="1">
            <a:blip r:embed="rId2"/>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365" dirty="0">
              <a:solidFill>
                <a:prstClr val="white"/>
              </a:solidFill>
              <a:latin typeface="Arial" panose="02080604020202020204" charset="0"/>
            </a:endParaRPr>
          </a:p>
        </p:txBody>
      </p:sp>
      <p:grpSp>
        <p:nvGrpSpPr>
          <p:cNvPr id="56" name="组合 55"/>
          <p:cNvGrpSpPr/>
          <p:nvPr/>
        </p:nvGrpSpPr>
        <p:grpSpPr>
          <a:xfrm>
            <a:off x="6389439" y="3040203"/>
            <a:ext cx="1552739" cy="1545827"/>
            <a:chOff x="6207761" y="3741657"/>
            <a:chExt cx="1500029" cy="1500029"/>
          </a:xfrm>
        </p:grpSpPr>
        <p:sp>
          <p:nvSpPr>
            <p:cNvPr id="57" name="椭圆 56"/>
            <p:cNvSpPr/>
            <p:nvPr/>
          </p:nvSpPr>
          <p:spPr>
            <a:xfrm>
              <a:off x="6207761" y="3741657"/>
              <a:ext cx="1500029" cy="1500029"/>
            </a:xfrm>
            <a:prstGeom prst="ellipse">
              <a:avLst/>
            </a:prstGeom>
            <a:blipFill rotWithShape="1">
              <a:blip r:embed="rId3"/>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40" dirty="0">
                <a:solidFill>
                  <a:prstClr val="white"/>
                </a:solidFill>
                <a:latin typeface="Arial" panose="02080604020202020204" charset="0"/>
              </a:endParaRPr>
            </a:p>
          </p:txBody>
        </p:sp>
        <p:grpSp>
          <p:nvGrpSpPr>
            <p:cNvPr id="58" name="组合 57"/>
            <p:cNvGrpSpPr/>
            <p:nvPr/>
          </p:nvGrpSpPr>
          <p:grpSpPr>
            <a:xfrm>
              <a:off x="6652054" y="4156692"/>
              <a:ext cx="647335" cy="647336"/>
              <a:chOff x="1830388" y="2073275"/>
              <a:chExt cx="534987" cy="534988"/>
            </a:xfrm>
          </p:grpSpPr>
          <p:sp>
            <p:nvSpPr>
              <p:cNvPr id="59" name="Freeform 24"/>
              <p:cNvSpPr/>
              <p:nvPr/>
            </p:nvSpPr>
            <p:spPr bwMode="auto">
              <a:xfrm>
                <a:off x="2000250" y="2119313"/>
                <a:ext cx="365125" cy="109537"/>
              </a:xfrm>
              <a:custGeom>
                <a:avLst/>
                <a:gdLst>
                  <a:gd name="T0" fmla="*/ 2147483646 w 158"/>
                  <a:gd name="T1" fmla="*/ 2147483646 h 48"/>
                  <a:gd name="T2" fmla="*/ 2147483646 w 158"/>
                  <a:gd name="T3" fmla="*/ 2147483646 h 48"/>
                  <a:gd name="T4" fmla="*/ 0 w 158"/>
                  <a:gd name="T5" fmla="*/ 2147483646 h 48"/>
                  <a:gd name="T6" fmla="*/ 0 w 158"/>
                  <a:gd name="T7" fmla="*/ 2147483646 h 48"/>
                  <a:gd name="T8" fmla="*/ 2147483646 w 158"/>
                  <a:gd name="T9" fmla="*/ 0 h 48"/>
                  <a:gd name="T10" fmla="*/ 2147483646 w 158"/>
                  <a:gd name="T11" fmla="*/ 0 h 48"/>
                  <a:gd name="T12" fmla="*/ 2147483646 w 158"/>
                  <a:gd name="T13" fmla="*/ 2147483646 h 48"/>
                  <a:gd name="T14" fmla="*/ 2147483646 w 158"/>
                  <a:gd name="T15" fmla="*/ 2147483646 h 48"/>
                  <a:gd name="T16" fmla="*/ 2147483646 w 158"/>
                  <a:gd name="T17" fmla="*/ 2147483646 h 48"/>
                  <a:gd name="T18" fmla="*/ 2147483646 w 158"/>
                  <a:gd name="T19" fmla="*/ 2147483646 h 48"/>
                  <a:gd name="T20" fmla="*/ 2147483646 w 158"/>
                  <a:gd name="T21" fmla="*/ 2147483646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 h="48">
                    <a:moveTo>
                      <a:pt x="130" y="48"/>
                    </a:moveTo>
                    <a:cubicBezTo>
                      <a:pt x="9" y="48"/>
                      <a:pt x="9" y="48"/>
                      <a:pt x="9" y="48"/>
                    </a:cubicBezTo>
                    <a:cubicBezTo>
                      <a:pt x="4" y="48"/>
                      <a:pt x="0" y="44"/>
                      <a:pt x="0" y="40"/>
                    </a:cubicBezTo>
                    <a:cubicBezTo>
                      <a:pt x="0" y="8"/>
                      <a:pt x="0" y="8"/>
                      <a:pt x="0" y="8"/>
                    </a:cubicBezTo>
                    <a:cubicBezTo>
                      <a:pt x="0" y="4"/>
                      <a:pt x="4" y="0"/>
                      <a:pt x="9" y="0"/>
                    </a:cubicBezTo>
                    <a:cubicBezTo>
                      <a:pt x="130" y="0"/>
                      <a:pt x="130" y="0"/>
                      <a:pt x="130" y="0"/>
                    </a:cubicBezTo>
                    <a:cubicBezTo>
                      <a:pt x="132" y="0"/>
                      <a:pt x="134" y="1"/>
                      <a:pt x="135" y="2"/>
                    </a:cubicBezTo>
                    <a:cubicBezTo>
                      <a:pt x="154" y="18"/>
                      <a:pt x="154" y="18"/>
                      <a:pt x="154" y="18"/>
                    </a:cubicBezTo>
                    <a:cubicBezTo>
                      <a:pt x="158" y="21"/>
                      <a:pt x="158" y="27"/>
                      <a:pt x="154" y="30"/>
                    </a:cubicBezTo>
                    <a:cubicBezTo>
                      <a:pt x="135" y="46"/>
                      <a:pt x="135" y="46"/>
                      <a:pt x="135" y="46"/>
                    </a:cubicBezTo>
                    <a:cubicBezTo>
                      <a:pt x="134" y="47"/>
                      <a:pt x="132" y="48"/>
                      <a:pt x="130" y="48"/>
                    </a:cubicBezTo>
                    <a:close/>
                  </a:path>
                </a:pathLst>
              </a:custGeom>
              <a:noFill/>
              <a:ln w="17463"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sz="2440">
                  <a:solidFill>
                    <a:prstClr val="black"/>
                  </a:solidFill>
                  <a:latin typeface="Arial" panose="02080604020202020204" charset="0"/>
                </a:endParaRPr>
              </a:p>
            </p:txBody>
          </p:sp>
          <p:sp>
            <p:nvSpPr>
              <p:cNvPr id="60" name="Freeform 25"/>
              <p:cNvSpPr/>
              <p:nvPr/>
            </p:nvSpPr>
            <p:spPr bwMode="auto">
              <a:xfrm>
                <a:off x="1830388" y="2266950"/>
                <a:ext cx="355600" cy="109538"/>
              </a:xfrm>
              <a:custGeom>
                <a:avLst/>
                <a:gdLst>
                  <a:gd name="T0" fmla="*/ 2147483646 w 154"/>
                  <a:gd name="T1" fmla="*/ 0 h 48"/>
                  <a:gd name="T2" fmla="*/ 2147483646 w 154"/>
                  <a:gd name="T3" fmla="*/ 0 h 48"/>
                  <a:gd name="T4" fmla="*/ 2147483646 w 154"/>
                  <a:gd name="T5" fmla="*/ 2147483646 h 48"/>
                  <a:gd name="T6" fmla="*/ 2147483646 w 154"/>
                  <a:gd name="T7" fmla="*/ 2147483646 h 48"/>
                  <a:gd name="T8" fmla="*/ 2147483646 w 154"/>
                  <a:gd name="T9" fmla="*/ 2147483646 h 48"/>
                  <a:gd name="T10" fmla="*/ 2147483646 w 154"/>
                  <a:gd name="T11" fmla="*/ 2147483646 h 48"/>
                  <a:gd name="T12" fmla="*/ 2147483646 w 154"/>
                  <a:gd name="T13" fmla="*/ 2147483646 h 48"/>
                  <a:gd name="T14" fmla="*/ 2147483646 w 154"/>
                  <a:gd name="T15" fmla="*/ 2147483646 h 48"/>
                  <a:gd name="T16" fmla="*/ 2147483646 w 154"/>
                  <a:gd name="T17" fmla="*/ 2147483646 h 48"/>
                  <a:gd name="T18" fmla="*/ 2147483646 w 154"/>
                  <a:gd name="T19" fmla="*/ 2147483646 h 48"/>
                  <a:gd name="T20" fmla="*/ 2147483646 w 154"/>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4" h="48">
                    <a:moveTo>
                      <a:pt x="27" y="0"/>
                    </a:moveTo>
                    <a:cubicBezTo>
                      <a:pt x="144" y="0"/>
                      <a:pt x="144" y="0"/>
                      <a:pt x="144" y="0"/>
                    </a:cubicBezTo>
                    <a:cubicBezTo>
                      <a:pt x="150" y="0"/>
                      <a:pt x="154" y="6"/>
                      <a:pt x="154" y="12"/>
                    </a:cubicBezTo>
                    <a:cubicBezTo>
                      <a:pt x="154" y="36"/>
                      <a:pt x="154" y="36"/>
                      <a:pt x="154" y="36"/>
                    </a:cubicBezTo>
                    <a:cubicBezTo>
                      <a:pt x="154" y="42"/>
                      <a:pt x="150" y="48"/>
                      <a:pt x="144" y="48"/>
                    </a:cubicBezTo>
                    <a:cubicBezTo>
                      <a:pt x="27" y="48"/>
                      <a:pt x="27" y="48"/>
                      <a:pt x="27" y="48"/>
                    </a:cubicBezTo>
                    <a:cubicBezTo>
                      <a:pt x="25" y="48"/>
                      <a:pt x="22" y="47"/>
                      <a:pt x="20" y="45"/>
                    </a:cubicBezTo>
                    <a:cubicBezTo>
                      <a:pt x="5" y="32"/>
                      <a:pt x="5" y="32"/>
                      <a:pt x="5" y="32"/>
                    </a:cubicBezTo>
                    <a:cubicBezTo>
                      <a:pt x="0" y="28"/>
                      <a:pt x="0" y="20"/>
                      <a:pt x="5" y="16"/>
                    </a:cubicBezTo>
                    <a:cubicBezTo>
                      <a:pt x="20" y="3"/>
                      <a:pt x="20" y="3"/>
                      <a:pt x="20" y="3"/>
                    </a:cubicBezTo>
                    <a:cubicBezTo>
                      <a:pt x="22" y="1"/>
                      <a:pt x="25" y="0"/>
                      <a:pt x="27" y="0"/>
                    </a:cubicBezTo>
                    <a:close/>
                  </a:path>
                </a:pathLst>
              </a:custGeom>
              <a:noFill/>
              <a:ln w="17463"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sz="2440">
                  <a:solidFill>
                    <a:prstClr val="black"/>
                  </a:solidFill>
                  <a:latin typeface="Arial" panose="02080604020202020204" charset="0"/>
                </a:endParaRPr>
              </a:p>
            </p:txBody>
          </p:sp>
          <p:sp>
            <p:nvSpPr>
              <p:cNvPr id="61" name="Line 26"/>
              <p:cNvSpPr>
                <a:spLocks noChangeShapeType="1"/>
              </p:cNvSpPr>
              <p:nvPr/>
            </p:nvSpPr>
            <p:spPr bwMode="auto">
              <a:xfrm>
                <a:off x="2093913" y="2376488"/>
                <a:ext cx="0" cy="222250"/>
              </a:xfrm>
              <a:prstGeom prst="line">
                <a:avLst/>
              </a:prstGeom>
              <a:noFill/>
              <a:ln w="17463" cap="rnd">
                <a:solidFill>
                  <a:schemeClr val="bg1"/>
                </a:solidFill>
                <a:miter lim="800000"/>
              </a:ln>
              <a:extLst>
                <a:ext uri="{909E8E84-426E-40DD-AFC4-6F175D3DCCD1}">
                  <a14:hiddenFill xmlns:a14="http://schemas.microsoft.com/office/drawing/2010/main">
                    <a:noFill/>
                  </a14:hiddenFill>
                </a:ext>
              </a:extLst>
            </p:spPr>
            <p:txBody>
              <a:bodyPr/>
              <a:lstStyle/>
              <a:p>
                <a:endParaRPr lang="zh-CN" altLang="en-US" sz="2440">
                  <a:solidFill>
                    <a:prstClr val="black"/>
                  </a:solidFill>
                </a:endParaRPr>
              </a:p>
            </p:txBody>
          </p:sp>
          <p:sp>
            <p:nvSpPr>
              <p:cNvPr id="62" name="Line 27"/>
              <p:cNvSpPr>
                <a:spLocks noChangeShapeType="1"/>
              </p:cNvSpPr>
              <p:nvPr/>
            </p:nvSpPr>
            <p:spPr bwMode="auto">
              <a:xfrm flipV="1">
                <a:off x="2093913" y="2228850"/>
                <a:ext cx="0" cy="38100"/>
              </a:xfrm>
              <a:prstGeom prst="line">
                <a:avLst/>
              </a:prstGeom>
              <a:noFill/>
              <a:ln w="17463" cap="rnd">
                <a:solidFill>
                  <a:schemeClr val="bg1"/>
                </a:solidFill>
                <a:miter lim="800000"/>
              </a:ln>
              <a:extLst>
                <a:ext uri="{909E8E84-426E-40DD-AFC4-6F175D3DCCD1}">
                  <a14:hiddenFill xmlns:a14="http://schemas.microsoft.com/office/drawing/2010/main">
                    <a:noFill/>
                  </a14:hiddenFill>
                </a:ext>
              </a:extLst>
            </p:spPr>
            <p:txBody>
              <a:bodyPr/>
              <a:lstStyle/>
              <a:p>
                <a:endParaRPr lang="zh-CN" altLang="en-US" sz="2440">
                  <a:solidFill>
                    <a:prstClr val="black"/>
                  </a:solidFill>
                </a:endParaRPr>
              </a:p>
            </p:txBody>
          </p:sp>
          <p:sp>
            <p:nvSpPr>
              <p:cNvPr id="63" name="Line 28"/>
              <p:cNvSpPr>
                <a:spLocks noChangeShapeType="1"/>
              </p:cNvSpPr>
              <p:nvPr/>
            </p:nvSpPr>
            <p:spPr bwMode="auto">
              <a:xfrm flipV="1">
                <a:off x="2093913" y="2073275"/>
                <a:ext cx="0" cy="46038"/>
              </a:xfrm>
              <a:prstGeom prst="line">
                <a:avLst/>
              </a:prstGeom>
              <a:noFill/>
              <a:ln w="17463" cap="rnd">
                <a:solidFill>
                  <a:schemeClr val="bg1"/>
                </a:solidFill>
                <a:miter lim="800000"/>
              </a:ln>
              <a:extLst>
                <a:ext uri="{909E8E84-426E-40DD-AFC4-6F175D3DCCD1}">
                  <a14:hiddenFill xmlns:a14="http://schemas.microsoft.com/office/drawing/2010/main">
                    <a:noFill/>
                  </a14:hiddenFill>
                </a:ext>
              </a:extLst>
            </p:spPr>
            <p:txBody>
              <a:bodyPr/>
              <a:lstStyle/>
              <a:p>
                <a:endParaRPr lang="zh-CN" altLang="en-US" sz="2440">
                  <a:solidFill>
                    <a:prstClr val="black"/>
                  </a:solidFill>
                </a:endParaRPr>
              </a:p>
            </p:txBody>
          </p:sp>
          <p:sp>
            <p:nvSpPr>
              <p:cNvPr id="64" name="Line 29"/>
              <p:cNvSpPr>
                <a:spLocks noChangeShapeType="1"/>
              </p:cNvSpPr>
              <p:nvPr/>
            </p:nvSpPr>
            <p:spPr bwMode="auto">
              <a:xfrm>
                <a:off x="2020888" y="2608263"/>
                <a:ext cx="149225" cy="0"/>
              </a:xfrm>
              <a:prstGeom prst="line">
                <a:avLst/>
              </a:prstGeom>
              <a:noFill/>
              <a:ln w="17463" cap="rnd">
                <a:solidFill>
                  <a:schemeClr val="bg1"/>
                </a:solidFill>
                <a:miter lim="800000"/>
              </a:ln>
              <a:extLst>
                <a:ext uri="{909E8E84-426E-40DD-AFC4-6F175D3DCCD1}">
                  <a14:hiddenFill xmlns:a14="http://schemas.microsoft.com/office/drawing/2010/main">
                    <a:noFill/>
                  </a14:hiddenFill>
                </a:ext>
              </a:extLst>
            </p:spPr>
            <p:txBody>
              <a:bodyPr/>
              <a:lstStyle/>
              <a:p>
                <a:endParaRPr lang="zh-CN" altLang="en-US" sz="2440">
                  <a:solidFill>
                    <a:prstClr val="black"/>
                  </a:solidFill>
                </a:endParaRPr>
              </a:p>
            </p:txBody>
          </p:sp>
        </p:grpSp>
      </p:grpSp>
      <p:grpSp>
        <p:nvGrpSpPr>
          <p:cNvPr id="65" name="组合 64"/>
          <p:cNvGrpSpPr/>
          <p:nvPr/>
        </p:nvGrpSpPr>
        <p:grpSpPr>
          <a:xfrm>
            <a:off x="8430233" y="3047402"/>
            <a:ext cx="1552739" cy="1545827"/>
            <a:chOff x="8179277" y="3748642"/>
            <a:chExt cx="1500028" cy="1500029"/>
          </a:xfrm>
        </p:grpSpPr>
        <p:sp>
          <p:nvSpPr>
            <p:cNvPr id="66" name="椭圆 65"/>
            <p:cNvSpPr/>
            <p:nvPr/>
          </p:nvSpPr>
          <p:spPr>
            <a:xfrm>
              <a:off x="8179277" y="3748642"/>
              <a:ext cx="1500028" cy="1500029"/>
            </a:xfrm>
            <a:prstGeom prst="ellipse">
              <a:avLst/>
            </a:prstGeom>
            <a:blipFill rotWithShape="1">
              <a:blip r:embed="rId4"/>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40" dirty="0">
                <a:solidFill>
                  <a:prstClr val="white"/>
                </a:solidFill>
                <a:latin typeface="Arial" panose="02080604020202020204" charset="0"/>
              </a:endParaRPr>
            </a:p>
          </p:txBody>
        </p:sp>
        <p:grpSp>
          <p:nvGrpSpPr>
            <p:cNvPr id="67" name="组合 66"/>
            <p:cNvGrpSpPr/>
            <p:nvPr/>
          </p:nvGrpSpPr>
          <p:grpSpPr>
            <a:xfrm>
              <a:off x="8605283" y="4234099"/>
              <a:ext cx="630396" cy="548323"/>
              <a:chOff x="11250613" y="919163"/>
              <a:chExt cx="573087" cy="498475"/>
            </a:xfrm>
          </p:grpSpPr>
          <p:sp>
            <p:nvSpPr>
              <p:cNvPr id="68" name="Freeform 193"/>
              <p:cNvSpPr/>
              <p:nvPr/>
            </p:nvSpPr>
            <p:spPr bwMode="auto">
              <a:xfrm>
                <a:off x="11250613" y="919163"/>
                <a:ext cx="573087" cy="498475"/>
              </a:xfrm>
              <a:custGeom>
                <a:avLst/>
                <a:gdLst>
                  <a:gd name="T0" fmla="*/ 0 w 248"/>
                  <a:gd name="T1" fmla="*/ 2147483646 h 216"/>
                  <a:gd name="T2" fmla="*/ 2147483646 w 248"/>
                  <a:gd name="T3" fmla="*/ 2147483646 h 216"/>
                  <a:gd name="T4" fmla="*/ 2147483646 w 248"/>
                  <a:gd name="T5" fmla="*/ 2147483646 h 216"/>
                  <a:gd name="T6" fmla="*/ 2147483646 w 248"/>
                  <a:gd name="T7" fmla="*/ 0 h 216"/>
                  <a:gd name="T8" fmla="*/ 2147483646 w 248"/>
                  <a:gd name="T9" fmla="*/ 2147483646 h 216"/>
                  <a:gd name="T10" fmla="*/ 2147483646 w 248"/>
                  <a:gd name="T11" fmla="*/ 0 h 216"/>
                  <a:gd name="T12" fmla="*/ 0 w 248"/>
                  <a:gd name="T13" fmla="*/ 2147483646 h 2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216">
                    <a:moveTo>
                      <a:pt x="0" y="64"/>
                    </a:moveTo>
                    <a:cubicBezTo>
                      <a:pt x="0" y="144"/>
                      <a:pt x="124" y="216"/>
                      <a:pt x="124" y="216"/>
                    </a:cubicBezTo>
                    <a:cubicBezTo>
                      <a:pt x="124" y="216"/>
                      <a:pt x="248" y="144"/>
                      <a:pt x="248" y="64"/>
                    </a:cubicBezTo>
                    <a:cubicBezTo>
                      <a:pt x="248" y="31"/>
                      <a:pt x="224" y="0"/>
                      <a:pt x="188" y="0"/>
                    </a:cubicBezTo>
                    <a:cubicBezTo>
                      <a:pt x="155" y="0"/>
                      <a:pt x="124" y="23"/>
                      <a:pt x="124" y="56"/>
                    </a:cubicBezTo>
                    <a:cubicBezTo>
                      <a:pt x="124" y="23"/>
                      <a:pt x="93" y="0"/>
                      <a:pt x="60" y="0"/>
                    </a:cubicBezTo>
                    <a:cubicBezTo>
                      <a:pt x="24" y="0"/>
                      <a:pt x="0" y="31"/>
                      <a:pt x="0" y="64"/>
                    </a:cubicBezTo>
                    <a:close/>
                  </a:path>
                </a:pathLst>
              </a:custGeom>
              <a:noFill/>
              <a:ln w="17463"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sz="2440">
                  <a:solidFill>
                    <a:prstClr val="black"/>
                  </a:solidFill>
                  <a:latin typeface="Arial" panose="02080604020202020204" charset="0"/>
                </a:endParaRPr>
              </a:p>
            </p:txBody>
          </p:sp>
          <p:sp>
            <p:nvSpPr>
              <p:cNvPr id="69" name="Freeform 194"/>
              <p:cNvSpPr/>
              <p:nvPr/>
            </p:nvSpPr>
            <p:spPr bwMode="auto">
              <a:xfrm>
                <a:off x="11676063" y="984250"/>
                <a:ext cx="87312" cy="92075"/>
              </a:xfrm>
              <a:custGeom>
                <a:avLst/>
                <a:gdLst>
                  <a:gd name="T0" fmla="*/ 2147483646 w 38"/>
                  <a:gd name="T1" fmla="*/ 2147483646 h 40"/>
                  <a:gd name="T2" fmla="*/ 0 w 38"/>
                  <a:gd name="T3" fmla="*/ 0 h 40"/>
                  <a:gd name="T4" fmla="*/ 0 60000 65536"/>
                  <a:gd name="T5" fmla="*/ 0 60000 65536"/>
                </a:gdLst>
                <a:ahLst/>
                <a:cxnLst>
                  <a:cxn ang="T4">
                    <a:pos x="T0" y="T1"/>
                  </a:cxn>
                  <a:cxn ang="T5">
                    <a:pos x="T2" y="T3"/>
                  </a:cxn>
                </a:cxnLst>
                <a:rect l="0" t="0" r="r" b="b"/>
                <a:pathLst>
                  <a:path w="38" h="40">
                    <a:moveTo>
                      <a:pt x="38" y="40"/>
                    </a:moveTo>
                    <a:cubicBezTo>
                      <a:pt x="38" y="19"/>
                      <a:pt x="23" y="0"/>
                      <a:pt x="0" y="0"/>
                    </a:cubicBezTo>
                  </a:path>
                </a:pathLst>
              </a:custGeom>
              <a:noFill/>
              <a:ln w="17463"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sz="2440">
                  <a:solidFill>
                    <a:prstClr val="black"/>
                  </a:solidFill>
                  <a:latin typeface="Arial" panose="02080604020202020204" charset="0"/>
                </a:endParaRPr>
              </a:p>
            </p:txBody>
          </p:sp>
        </p:grpSp>
      </p:grpSp>
      <p:sp>
        <p:nvSpPr>
          <p:cNvPr id="70" name="矩形 69"/>
          <p:cNvSpPr/>
          <p:nvPr/>
        </p:nvSpPr>
        <p:spPr>
          <a:xfrm>
            <a:off x="1182370" y="1875790"/>
            <a:ext cx="3546475" cy="1153160"/>
          </a:xfrm>
          <a:prstGeom prst="rect">
            <a:avLst/>
          </a:prstGeom>
        </p:spPr>
        <p:txBody>
          <a:bodyPr wrap="square" lIns="86549" tIns="43274" rIns="86549" bIns="43274">
            <a:spAutoFit/>
          </a:bodyPr>
          <a:lstStyle/>
          <a:p>
            <a:pPr algn="just" fontAlgn="auto">
              <a:lnSpc>
                <a:spcPct val="100000"/>
              </a:lnSpc>
            </a:pPr>
            <a:r>
              <a:rPr lang="zh-CN" altLang="en-US" sz="1400" b="1" dirty="0">
                <a:solidFill>
                  <a:schemeClr val="tx1">
                    <a:lumMod val="65000"/>
                    <a:lumOff val="35000"/>
                  </a:schemeClr>
                </a:solidFill>
                <a:latin typeface="Arial" panose="02080604020202020204" charset="0"/>
                <a:ea typeface="微软雅黑" panose="020B0503020204020204" pitchFamily="34" charset="-122"/>
              </a:rPr>
              <a:t>全国高校物联网应用创新大赛是面向全国高校开展的物联网竞赛活动，旨在培养学生在物联网方面的学习能力、创新意识和动手能力，为全国高校物联网教育教学和研究创新成果提供一个集中展示的平台。</a:t>
            </a:r>
            <a:endParaRPr lang="zh-CN" altLang="en-US" sz="1400" b="1" dirty="0">
              <a:solidFill>
                <a:schemeClr val="tx1">
                  <a:lumMod val="65000"/>
                  <a:lumOff val="35000"/>
                </a:schemeClr>
              </a:solidFill>
              <a:latin typeface="Arial" panose="02080604020202020204" charset="0"/>
              <a:ea typeface="微软雅黑" panose="020B0503020204020204" pitchFamily="34" charset="-122"/>
            </a:endParaRPr>
          </a:p>
        </p:txBody>
      </p:sp>
      <p:sp>
        <p:nvSpPr>
          <p:cNvPr id="71" name="矩形 70"/>
          <p:cNvSpPr/>
          <p:nvPr/>
        </p:nvSpPr>
        <p:spPr>
          <a:xfrm>
            <a:off x="3407410" y="4816475"/>
            <a:ext cx="5538470" cy="1367155"/>
          </a:xfrm>
          <a:prstGeom prst="rect">
            <a:avLst/>
          </a:prstGeom>
        </p:spPr>
        <p:txBody>
          <a:bodyPr wrap="square" lIns="86549" tIns="43274" rIns="86549" bIns="43274">
            <a:spAutoFit/>
          </a:bodyPr>
          <a:lstStyle/>
          <a:p>
            <a:pPr algn="just" fontAlgn="auto">
              <a:lnSpc>
                <a:spcPct val="100000"/>
              </a:lnSpc>
            </a:pPr>
            <a:r>
              <a:rPr lang="zh-CN" altLang="en-US" sz="1400" b="1" dirty="0">
                <a:solidFill>
                  <a:schemeClr val="tx1">
                    <a:lumMod val="65000"/>
                    <a:lumOff val="35000"/>
                  </a:schemeClr>
                </a:solidFill>
                <a:latin typeface="Arial" panose="02080604020202020204" charset="0"/>
                <a:ea typeface="微软雅黑" panose="020B0503020204020204" pitchFamily="34" charset="-122"/>
              </a:rPr>
              <a:t>大赛共分为A、B两题，分别在上午和下午进行。在A题 “无线传感器节点 TestBed 平台图片传输”中，</a:t>
            </a:r>
            <a:r>
              <a:rPr lang="x-none" altLang="zh-CN" sz="1400" b="1" dirty="0">
                <a:solidFill>
                  <a:schemeClr val="tx1">
                    <a:lumMod val="65000"/>
                    <a:lumOff val="35000"/>
                  </a:schemeClr>
                </a:solidFill>
                <a:latin typeface="Arial" panose="02080604020202020204" charset="0"/>
                <a:ea typeface="微软雅黑" panose="020B0503020204020204" pitchFamily="34" charset="-122"/>
              </a:rPr>
              <a:t>学长学姐们</a:t>
            </a:r>
            <a:r>
              <a:rPr lang="zh-CN" altLang="en-US" sz="1400" b="1" dirty="0">
                <a:solidFill>
                  <a:schemeClr val="tx1">
                    <a:lumMod val="65000"/>
                    <a:lumOff val="35000"/>
                  </a:schemeClr>
                </a:solidFill>
                <a:latin typeface="Arial" panose="02080604020202020204" charset="0"/>
                <a:ea typeface="微软雅黑" panose="020B0503020204020204" pitchFamily="34" charset="-122"/>
              </a:rPr>
              <a:t>最终选择了“缓冲-定时器-CTP汇聚协议”的策略，三个队伍都取得了中等偏上的成绩。</a:t>
            </a:r>
            <a:endParaRPr lang="zh-CN" altLang="en-US" sz="1400" b="1" dirty="0">
              <a:solidFill>
                <a:schemeClr val="tx1">
                  <a:lumMod val="65000"/>
                  <a:lumOff val="35000"/>
                </a:schemeClr>
              </a:solidFill>
              <a:latin typeface="Arial" panose="02080604020202020204" charset="0"/>
              <a:ea typeface="微软雅黑" panose="020B0503020204020204" pitchFamily="34" charset="-122"/>
            </a:endParaRPr>
          </a:p>
          <a:p>
            <a:pPr algn="just" fontAlgn="auto">
              <a:lnSpc>
                <a:spcPct val="100000"/>
              </a:lnSpc>
            </a:pPr>
            <a:r>
              <a:rPr lang="zh-CN" altLang="en-US" sz="1400" b="1" dirty="0">
                <a:solidFill>
                  <a:schemeClr val="tx1">
                    <a:lumMod val="65000"/>
                    <a:lumOff val="35000"/>
                  </a:schemeClr>
                </a:solidFill>
                <a:latin typeface="Arial" panose="02080604020202020204" charset="0"/>
                <a:ea typeface="微软雅黑" panose="020B0503020204020204" pitchFamily="34" charset="-122"/>
              </a:rPr>
              <a:t>而在拉开比分比较大的B题“智能小车平台读取RFID标签”中，三支队伍也</a:t>
            </a:r>
            <a:r>
              <a:rPr lang="x-none" altLang="zh-CN" sz="1400" b="1" dirty="0">
                <a:solidFill>
                  <a:schemeClr val="tx1">
                    <a:lumMod val="65000"/>
                    <a:lumOff val="35000"/>
                  </a:schemeClr>
                </a:solidFill>
                <a:latin typeface="Arial" panose="02080604020202020204" charset="0"/>
                <a:ea typeface="微软雅黑" panose="020B0503020204020204" pitchFamily="34" charset="-122"/>
              </a:rPr>
              <a:t>都</a:t>
            </a:r>
            <a:r>
              <a:rPr lang="zh-CN" altLang="en-US" sz="1400" b="1" dirty="0">
                <a:solidFill>
                  <a:schemeClr val="tx1">
                    <a:lumMod val="65000"/>
                    <a:lumOff val="35000"/>
                  </a:schemeClr>
                </a:solidFill>
                <a:latin typeface="Arial" panose="02080604020202020204" charset="0"/>
                <a:ea typeface="微软雅黑" panose="020B0503020204020204" pitchFamily="34" charset="-122"/>
              </a:rPr>
              <a:t>取得了高分。三支队伍最终综合成绩排名第二名、第四名、第八名</a:t>
            </a:r>
            <a:endParaRPr lang="zh-CN" altLang="en-US" sz="1400" b="1" dirty="0">
              <a:solidFill>
                <a:schemeClr val="tx1">
                  <a:lumMod val="65000"/>
                  <a:lumOff val="35000"/>
                </a:schemeClr>
              </a:solidFill>
              <a:latin typeface="Arial" panose="02080604020202020204" charset="0"/>
              <a:ea typeface="微软雅黑" panose="020B0503020204020204" pitchFamily="34" charset="-122"/>
            </a:endParaRPr>
          </a:p>
        </p:txBody>
      </p:sp>
      <p:sp>
        <p:nvSpPr>
          <p:cNvPr id="72" name="矩形 71"/>
          <p:cNvSpPr/>
          <p:nvPr/>
        </p:nvSpPr>
        <p:spPr>
          <a:xfrm>
            <a:off x="6869430" y="1986280"/>
            <a:ext cx="3425825" cy="939800"/>
          </a:xfrm>
          <a:prstGeom prst="rect">
            <a:avLst/>
          </a:prstGeom>
        </p:spPr>
        <p:txBody>
          <a:bodyPr wrap="square" lIns="86549" tIns="43274" rIns="86549" bIns="43274">
            <a:spAutoFit/>
          </a:bodyPr>
          <a:lstStyle/>
          <a:p>
            <a:pPr algn="just" fontAlgn="auto">
              <a:lnSpc>
                <a:spcPct val="100000"/>
              </a:lnSpc>
            </a:pPr>
            <a:r>
              <a:rPr lang="x-none" altLang="zh-CN" sz="1400" b="1" dirty="0">
                <a:solidFill>
                  <a:schemeClr val="tx1">
                    <a:lumMod val="65000"/>
                    <a:lumOff val="35000"/>
                  </a:schemeClr>
                </a:solidFill>
                <a:latin typeface="Arial" panose="02080604020202020204" charset="0"/>
                <a:ea typeface="微软雅黑" panose="020B0503020204020204" pitchFamily="34" charset="-122"/>
              </a:rPr>
              <a:t>2015年10月16日，华中师范大学计算机学院首次参赛。三支队伍远征江苏无锡，在编程挑战赛中取得了一个一等奖和两个二等奖的佳绩。</a:t>
            </a:r>
            <a:endParaRPr lang="x-none" altLang="zh-CN" sz="1400" b="1" dirty="0">
              <a:solidFill>
                <a:schemeClr val="tx1">
                  <a:lumMod val="65000"/>
                  <a:lumOff val="35000"/>
                </a:schemeClr>
              </a:solidFill>
              <a:latin typeface="Arial" panose="0208060402020202020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advTm="6812">
        <p14:pan dir="u"/>
      </p:transition>
    </mc:Choice>
    <mc:Fallback>
      <p:transition spd="slow" advTm="6812">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par>
                                    <p:cTn id="8" presetID="2" presetClass="entr" presetSubtype="1"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 calcmode="lin" valueType="num">
                                          <p:cBhvr additive="base">
                                            <p:cTn id="10" dur="1000" fill="hold"/>
                                            <p:tgtEl>
                                              <p:spTgt spid="52"/>
                                            </p:tgtEl>
                                            <p:attrNameLst>
                                              <p:attrName>ppt_x</p:attrName>
                                            </p:attrNameLst>
                                          </p:cBhvr>
                                          <p:tavLst>
                                            <p:tav tm="0">
                                              <p:val>
                                                <p:strVal val="#ppt_x"/>
                                              </p:val>
                                            </p:tav>
                                            <p:tav tm="100000">
                                              <p:val>
                                                <p:strVal val="#ppt_x"/>
                                              </p:val>
                                            </p:tav>
                                          </p:tavLst>
                                        </p:anim>
                                        <p:anim calcmode="lin" valueType="num">
                                          <p:cBhvr additive="base">
                                            <p:cTn id="11" dur="1000" fill="hold"/>
                                            <p:tgtEl>
                                              <p:spTgt spid="52"/>
                                            </p:tgtEl>
                                            <p:attrNameLst>
                                              <p:attrName>ppt_y</p:attrName>
                                            </p:attrNameLst>
                                          </p:cBhvr>
                                          <p:tavLst>
                                            <p:tav tm="0">
                                              <p:val>
                                                <p:strVal val="0-#ppt_h/2"/>
                                              </p:val>
                                            </p:tav>
                                            <p:tav tm="100000">
                                              <p:val>
                                                <p:strVal val="#ppt_y"/>
                                              </p:val>
                                            </p:tav>
                                          </p:tavLst>
                                        </p:anim>
                                      </p:childTnLst>
                                    </p:cTn>
                                  </p:par>
                                  <p:par>
                                    <p:cTn id="12" presetID="2" presetClass="entr" presetSubtype="4" fill="hold" nodeType="withEffect">
                                      <p:stCondLst>
                                        <p:cond delay="90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1000" fill="hold"/>
                                            <p:tgtEl>
                                              <p:spTgt spid="22"/>
                                            </p:tgtEl>
                                            <p:attrNameLst>
                                              <p:attrName>ppt_x</p:attrName>
                                            </p:attrNameLst>
                                          </p:cBhvr>
                                          <p:tavLst>
                                            <p:tav tm="0">
                                              <p:val>
                                                <p:strVal val="#ppt_x"/>
                                              </p:val>
                                            </p:tav>
                                            <p:tav tm="100000">
                                              <p:val>
                                                <p:strVal val="#ppt_x"/>
                                              </p:val>
                                            </p:tav>
                                          </p:tavLst>
                                        </p:anim>
                                        <p:anim calcmode="lin" valueType="num">
                                          <p:cBhvr additive="base">
                                            <p:cTn id="15" dur="1000" fill="hold"/>
                                            <p:tgtEl>
                                              <p:spTgt spid="22"/>
                                            </p:tgtEl>
                                            <p:attrNameLst>
                                              <p:attrName>ppt_y</p:attrName>
                                            </p:attrNameLst>
                                          </p:cBhvr>
                                          <p:tavLst>
                                            <p:tav tm="0">
                                              <p:val>
                                                <p:strVal val="1+#ppt_h/2"/>
                                              </p:val>
                                            </p:tav>
                                            <p:tav tm="100000">
                                              <p:val>
                                                <p:strVal val="#ppt_y"/>
                                              </p:val>
                                            </p:tav>
                                          </p:tavLst>
                                        </p:anim>
                                      </p:childTnLst>
                                    </p:cTn>
                                  </p:par>
                                  <p:par>
                                    <p:cTn id="16" presetID="2" presetClass="entr" presetSubtype="1" fill="hold" nodeType="withEffect">
                                      <p:stCondLst>
                                        <p:cond delay="1100"/>
                                      </p:stCondLst>
                                      <p:childTnLst>
                                        <p:set>
                                          <p:cBhvr>
                                            <p:cTn id="17" dur="1" fill="hold">
                                              <p:stCondLst>
                                                <p:cond delay="0"/>
                                              </p:stCondLst>
                                            </p:cTn>
                                            <p:tgtEl>
                                              <p:spTgt spid="56"/>
                                            </p:tgtEl>
                                            <p:attrNameLst>
                                              <p:attrName>style.visibility</p:attrName>
                                            </p:attrNameLst>
                                          </p:cBhvr>
                                          <p:to>
                                            <p:strVal val="visible"/>
                                          </p:to>
                                        </p:set>
                                        <p:anim calcmode="lin" valueType="num">
                                          <p:cBhvr additive="base">
                                            <p:cTn id="18" dur="1000" fill="hold"/>
                                            <p:tgtEl>
                                              <p:spTgt spid="56"/>
                                            </p:tgtEl>
                                            <p:attrNameLst>
                                              <p:attrName>ppt_x</p:attrName>
                                            </p:attrNameLst>
                                          </p:cBhvr>
                                          <p:tavLst>
                                            <p:tav tm="0">
                                              <p:val>
                                                <p:strVal val="#ppt_x"/>
                                              </p:val>
                                            </p:tav>
                                            <p:tav tm="100000">
                                              <p:val>
                                                <p:strVal val="#ppt_x"/>
                                              </p:val>
                                            </p:tav>
                                          </p:tavLst>
                                        </p:anim>
                                        <p:anim calcmode="lin" valueType="num">
                                          <p:cBhvr additive="base">
                                            <p:cTn id="19" dur="1000" fill="hold"/>
                                            <p:tgtEl>
                                              <p:spTgt spid="56"/>
                                            </p:tgtEl>
                                            <p:attrNameLst>
                                              <p:attrName>ppt_y</p:attrName>
                                            </p:attrNameLst>
                                          </p:cBhvr>
                                          <p:tavLst>
                                            <p:tav tm="0">
                                              <p:val>
                                                <p:strVal val="0-#ppt_h/2"/>
                                              </p:val>
                                            </p:tav>
                                            <p:tav tm="100000">
                                              <p:val>
                                                <p:strVal val="#ppt_y"/>
                                              </p:val>
                                            </p:tav>
                                          </p:tavLst>
                                        </p:anim>
                                      </p:childTnLst>
                                    </p:cTn>
                                  </p:par>
                                  <p:par>
                                    <p:cTn id="20" presetID="2" presetClass="entr" presetSubtype="4" fill="hold" nodeType="withEffect">
                                      <p:stCondLst>
                                        <p:cond delay="1300"/>
                                      </p:stCondLst>
                                      <p:childTnLst>
                                        <p:set>
                                          <p:cBhvr>
                                            <p:cTn id="21" dur="1" fill="hold">
                                              <p:stCondLst>
                                                <p:cond delay="0"/>
                                              </p:stCondLst>
                                            </p:cTn>
                                            <p:tgtEl>
                                              <p:spTgt spid="65"/>
                                            </p:tgtEl>
                                            <p:attrNameLst>
                                              <p:attrName>style.visibility</p:attrName>
                                            </p:attrNameLst>
                                          </p:cBhvr>
                                          <p:to>
                                            <p:strVal val="visible"/>
                                          </p:to>
                                        </p:set>
                                        <p:anim calcmode="lin" valueType="num">
                                          <p:cBhvr additive="base">
                                            <p:cTn id="22" dur="1000" fill="hold"/>
                                            <p:tgtEl>
                                              <p:spTgt spid="65"/>
                                            </p:tgtEl>
                                            <p:attrNameLst>
                                              <p:attrName>ppt_x</p:attrName>
                                            </p:attrNameLst>
                                          </p:cBhvr>
                                          <p:tavLst>
                                            <p:tav tm="0">
                                              <p:val>
                                                <p:strVal val="#ppt_x"/>
                                              </p:val>
                                            </p:tav>
                                            <p:tav tm="100000">
                                              <p:val>
                                                <p:strVal val="#ppt_x"/>
                                              </p:val>
                                            </p:tav>
                                          </p:tavLst>
                                        </p:anim>
                                        <p:anim calcmode="lin" valueType="num">
                                          <p:cBhvr additive="base">
                                            <p:cTn id="23" dur="1000" fill="hold"/>
                                            <p:tgtEl>
                                              <p:spTgt spid="6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14:presetBounceEnd="56000">
                                      <p:stCondLst>
                                        <p:cond delay="0"/>
                                      </p:stCondLst>
                                      <p:childTnLst>
                                        <p:set>
                                          <p:cBhvr>
                                            <p:cTn id="26" dur="1" fill="hold">
                                              <p:stCondLst>
                                                <p:cond delay="0"/>
                                              </p:stCondLst>
                                            </p:cTn>
                                            <p:tgtEl>
                                              <p:spTgt spid="70"/>
                                            </p:tgtEl>
                                            <p:attrNameLst>
                                              <p:attrName>style.visibility</p:attrName>
                                            </p:attrNameLst>
                                          </p:cBhvr>
                                          <p:to>
                                            <p:strVal val="visible"/>
                                          </p:to>
                                        </p:set>
                                        <p:anim calcmode="lin" valueType="num" p14:bounceEnd="56000">
                                          <p:cBhvr additive="base">
                                            <p:cTn id="27" dur="1000" fill="hold"/>
                                            <p:tgtEl>
                                              <p:spTgt spid="70"/>
                                            </p:tgtEl>
                                            <p:attrNameLst>
                                              <p:attrName>ppt_x</p:attrName>
                                            </p:attrNameLst>
                                          </p:cBhvr>
                                          <p:tavLst>
                                            <p:tav tm="0">
                                              <p:val>
                                                <p:strVal val="1+#ppt_w/2"/>
                                              </p:val>
                                            </p:tav>
                                            <p:tav tm="100000">
                                              <p:val>
                                                <p:strVal val="#ppt_x"/>
                                              </p:val>
                                            </p:tav>
                                          </p:tavLst>
                                        </p:anim>
                                        <p:anim calcmode="lin" valueType="num" p14:bounceEnd="56000">
                                          <p:cBhvr additive="base">
                                            <p:cTn id="28" dur="1000" fill="hold"/>
                                            <p:tgtEl>
                                              <p:spTgt spid="70"/>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2" presetClass="entr" presetSubtype="2" fill="hold" grpId="0" nodeType="afterEffect" p14:presetBounceEnd="56000">
                                      <p:stCondLst>
                                        <p:cond delay="0"/>
                                      </p:stCondLst>
                                      <p:childTnLst>
                                        <p:set>
                                          <p:cBhvr>
                                            <p:cTn id="31" dur="1" fill="hold">
                                              <p:stCondLst>
                                                <p:cond delay="0"/>
                                              </p:stCondLst>
                                            </p:cTn>
                                            <p:tgtEl>
                                              <p:spTgt spid="71"/>
                                            </p:tgtEl>
                                            <p:attrNameLst>
                                              <p:attrName>style.visibility</p:attrName>
                                            </p:attrNameLst>
                                          </p:cBhvr>
                                          <p:to>
                                            <p:strVal val="visible"/>
                                          </p:to>
                                        </p:set>
                                        <p:anim calcmode="lin" valueType="num" p14:bounceEnd="56000">
                                          <p:cBhvr additive="base">
                                            <p:cTn id="32" dur="1000" fill="hold"/>
                                            <p:tgtEl>
                                              <p:spTgt spid="71"/>
                                            </p:tgtEl>
                                            <p:attrNameLst>
                                              <p:attrName>ppt_x</p:attrName>
                                            </p:attrNameLst>
                                          </p:cBhvr>
                                          <p:tavLst>
                                            <p:tav tm="0">
                                              <p:val>
                                                <p:strVal val="1+#ppt_w/2"/>
                                              </p:val>
                                            </p:tav>
                                            <p:tav tm="100000">
                                              <p:val>
                                                <p:strVal val="#ppt_x"/>
                                              </p:val>
                                            </p:tav>
                                          </p:tavLst>
                                        </p:anim>
                                        <p:anim calcmode="lin" valueType="num" p14:bounceEnd="56000">
                                          <p:cBhvr additive="base">
                                            <p:cTn id="33" dur="1000" fill="hold"/>
                                            <p:tgtEl>
                                              <p:spTgt spid="71"/>
                                            </p:tgtEl>
                                            <p:attrNameLst>
                                              <p:attrName>ppt_y</p:attrName>
                                            </p:attrNameLst>
                                          </p:cBhvr>
                                          <p:tavLst>
                                            <p:tav tm="0">
                                              <p:val>
                                                <p:strVal val="#ppt_y"/>
                                              </p:val>
                                            </p:tav>
                                            <p:tav tm="100000">
                                              <p:val>
                                                <p:strVal val="#ppt_y"/>
                                              </p:val>
                                            </p:tav>
                                          </p:tavLst>
                                        </p:anim>
                                      </p:childTnLst>
                                    </p:cTn>
                                  </p:par>
                                </p:childTnLst>
                              </p:cTn>
                            </p:par>
                            <p:par>
                              <p:cTn id="34" fill="hold">
                                <p:stCondLst>
                                  <p:cond delay="4000"/>
                                </p:stCondLst>
                                <p:childTnLst>
                                  <p:par>
                                    <p:cTn id="35" presetID="2" presetClass="entr" presetSubtype="2" fill="hold" grpId="0" nodeType="afterEffect" p14:presetBounceEnd="56000">
                                      <p:stCondLst>
                                        <p:cond delay="0"/>
                                      </p:stCondLst>
                                      <p:childTnLst>
                                        <p:set>
                                          <p:cBhvr>
                                            <p:cTn id="36" dur="1" fill="hold">
                                              <p:stCondLst>
                                                <p:cond delay="0"/>
                                              </p:stCondLst>
                                            </p:cTn>
                                            <p:tgtEl>
                                              <p:spTgt spid="72"/>
                                            </p:tgtEl>
                                            <p:attrNameLst>
                                              <p:attrName>style.visibility</p:attrName>
                                            </p:attrNameLst>
                                          </p:cBhvr>
                                          <p:to>
                                            <p:strVal val="visible"/>
                                          </p:to>
                                        </p:set>
                                        <p:anim calcmode="lin" valueType="num" p14:bounceEnd="56000">
                                          <p:cBhvr additive="base">
                                            <p:cTn id="37" dur="1000" fill="hold"/>
                                            <p:tgtEl>
                                              <p:spTgt spid="72"/>
                                            </p:tgtEl>
                                            <p:attrNameLst>
                                              <p:attrName>ppt_x</p:attrName>
                                            </p:attrNameLst>
                                          </p:cBhvr>
                                          <p:tavLst>
                                            <p:tav tm="0">
                                              <p:val>
                                                <p:strVal val="1+#ppt_w/2"/>
                                              </p:val>
                                            </p:tav>
                                            <p:tav tm="100000">
                                              <p:val>
                                                <p:strVal val="#ppt_x"/>
                                              </p:val>
                                            </p:tav>
                                          </p:tavLst>
                                        </p:anim>
                                        <p:anim calcmode="lin" valueType="num" p14:bounceEnd="56000">
                                          <p:cBhvr additive="base">
                                            <p:cTn id="38" dur="10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5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par>
                                    <p:cTn id="8" presetID="2" presetClass="entr" presetSubtype="1"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 calcmode="lin" valueType="num">
                                          <p:cBhvr additive="base">
                                            <p:cTn id="10" dur="1000" fill="hold"/>
                                            <p:tgtEl>
                                              <p:spTgt spid="52"/>
                                            </p:tgtEl>
                                            <p:attrNameLst>
                                              <p:attrName>ppt_x</p:attrName>
                                            </p:attrNameLst>
                                          </p:cBhvr>
                                          <p:tavLst>
                                            <p:tav tm="0">
                                              <p:val>
                                                <p:strVal val="#ppt_x"/>
                                              </p:val>
                                            </p:tav>
                                            <p:tav tm="100000">
                                              <p:val>
                                                <p:strVal val="#ppt_x"/>
                                              </p:val>
                                            </p:tav>
                                          </p:tavLst>
                                        </p:anim>
                                        <p:anim calcmode="lin" valueType="num">
                                          <p:cBhvr additive="base">
                                            <p:cTn id="11" dur="1000" fill="hold"/>
                                            <p:tgtEl>
                                              <p:spTgt spid="52"/>
                                            </p:tgtEl>
                                            <p:attrNameLst>
                                              <p:attrName>ppt_y</p:attrName>
                                            </p:attrNameLst>
                                          </p:cBhvr>
                                          <p:tavLst>
                                            <p:tav tm="0">
                                              <p:val>
                                                <p:strVal val="0-#ppt_h/2"/>
                                              </p:val>
                                            </p:tav>
                                            <p:tav tm="100000">
                                              <p:val>
                                                <p:strVal val="#ppt_y"/>
                                              </p:val>
                                            </p:tav>
                                          </p:tavLst>
                                        </p:anim>
                                      </p:childTnLst>
                                    </p:cTn>
                                  </p:par>
                                  <p:par>
                                    <p:cTn id="12" presetID="2" presetClass="entr" presetSubtype="4" fill="hold" nodeType="withEffect">
                                      <p:stCondLst>
                                        <p:cond delay="90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1000" fill="hold"/>
                                            <p:tgtEl>
                                              <p:spTgt spid="22"/>
                                            </p:tgtEl>
                                            <p:attrNameLst>
                                              <p:attrName>ppt_x</p:attrName>
                                            </p:attrNameLst>
                                          </p:cBhvr>
                                          <p:tavLst>
                                            <p:tav tm="0">
                                              <p:val>
                                                <p:strVal val="#ppt_x"/>
                                              </p:val>
                                            </p:tav>
                                            <p:tav tm="100000">
                                              <p:val>
                                                <p:strVal val="#ppt_x"/>
                                              </p:val>
                                            </p:tav>
                                          </p:tavLst>
                                        </p:anim>
                                        <p:anim calcmode="lin" valueType="num">
                                          <p:cBhvr additive="base">
                                            <p:cTn id="15" dur="1000" fill="hold"/>
                                            <p:tgtEl>
                                              <p:spTgt spid="22"/>
                                            </p:tgtEl>
                                            <p:attrNameLst>
                                              <p:attrName>ppt_y</p:attrName>
                                            </p:attrNameLst>
                                          </p:cBhvr>
                                          <p:tavLst>
                                            <p:tav tm="0">
                                              <p:val>
                                                <p:strVal val="1+#ppt_h/2"/>
                                              </p:val>
                                            </p:tav>
                                            <p:tav tm="100000">
                                              <p:val>
                                                <p:strVal val="#ppt_y"/>
                                              </p:val>
                                            </p:tav>
                                          </p:tavLst>
                                        </p:anim>
                                      </p:childTnLst>
                                    </p:cTn>
                                  </p:par>
                                  <p:par>
                                    <p:cTn id="16" presetID="2" presetClass="entr" presetSubtype="1" fill="hold" nodeType="withEffect">
                                      <p:stCondLst>
                                        <p:cond delay="1100"/>
                                      </p:stCondLst>
                                      <p:childTnLst>
                                        <p:set>
                                          <p:cBhvr>
                                            <p:cTn id="17" dur="1" fill="hold">
                                              <p:stCondLst>
                                                <p:cond delay="0"/>
                                              </p:stCondLst>
                                            </p:cTn>
                                            <p:tgtEl>
                                              <p:spTgt spid="56"/>
                                            </p:tgtEl>
                                            <p:attrNameLst>
                                              <p:attrName>style.visibility</p:attrName>
                                            </p:attrNameLst>
                                          </p:cBhvr>
                                          <p:to>
                                            <p:strVal val="visible"/>
                                          </p:to>
                                        </p:set>
                                        <p:anim calcmode="lin" valueType="num">
                                          <p:cBhvr additive="base">
                                            <p:cTn id="18" dur="1000" fill="hold"/>
                                            <p:tgtEl>
                                              <p:spTgt spid="56"/>
                                            </p:tgtEl>
                                            <p:attrNameLst>
                                              <p:attrName>ppt_x</p:attrName>
                                            </p:attrNameLst>
                                          </p:cBhvr>
                                          <p:tavLst>
                                            <p:tav tm="0">
                                              <p:val>
                                                <p:strVal val="#ppt_x"/>
                                              </p:val>
                                            </p:tav>
                                            <p:tav tm="100000">
                                              <p:val>
                                                <p:strVal val="#ppt_x"/>
                                              </p:val>
                                            </p:tav>
                                          </p:tavLst>
                                        </p:anim>
                                        <p:anim calcmode="lin" valueType="num">
                                          <p:cBhvr additive="base">
                                            <p:cTn id="19" dur="1000" fill="hold"/>
                                            <p:tgtEl>
                                              <p:spTgt spid="56"/>
                                            </p:tgtEl>
                                            <p:attrNameLst>
                                              <p:attrName>ppt_y</p:attrName>
                                            </p:attrNameLst>
                                          </p:cBhvr>
                                          <p:tavLst>
                                            <p:tav tm="0">
                                              <p:val>
                                                <p:strVal val="0-#ppt_h/2"/>
                                              </p:val>
                                            </p:tav>
                                            <p:tav tm="100000">
                                              <p:val>
                                                <p:strVal val="#ppt_y"/>
                                              </p:val>
                                            </p:tav>
                                          </p:tavLst>
                                        </p:anim>
                                      </p:childTnLst>
                                    </p:cTn>
                                  </p:par>
                                  <p:par>
                                    <p:cTn id="20" presetID="2" presetClass="entr" presetSubtype="4" fill="hold" nodeType="withEffect">
                                      <p:stCondLst>
                                        <p:cond delay="1300"/>
                                      </p:stCondLst>
                                      <p:childTnLst>
                                        <p:set>
                                          <p:cBhvr>
                                            <p:cTn id="21" dur="1" fill="hold">
                                              <p:stCondLst>
                                                <p:cond delay="0"/>
                                              </p:stCondLst>
                                            </p:cTn>
                                            <p:tgtEl>
                                              <p:spTgt spid="65"/>
                                            </p:tgtEl>
                                            <p:attrNameLst>
                                              <p:attrName>style.visibility</p:attrName>
                                            </p:attrNameLst>
                                          </p:cBhvr>
                                          <p:to>
                                            <p:strVal val="visible"/>
                                          </p:to>
                                        </p:set>
                                        <p:anim calcmode="lin" valueType="num">
                                          <p:cBhvr additive="base">
                                            <p:cTn id="22" dur="1000" fill="hold"/>
                                            <p:tgtEl>
                                              <p:spTgt spid="65"/>
                                            </p:tgtEl>
                                            <p:attrNameLst>
                                              <p:attrName>ppt_x</p:attrName>
                                            </p:attrNameLst>
                                          </p:cBhvr>
                                          <p:tavLst>
                                            <p:tav tm="0">
                                              <p:val>
                                                <p:strVal val="#ppt_x"/>
                                              </p:val>
                                            </p:tav>
                                            <p:tav tm="100000">
                                              <p:val>
                                                <p:strVal val="#ppt_x"/>
                                              </p:val>
                                            </p:tav>
                                          </p:tavLst>
                                        </p:anim>
                                        <p:anim calcmode="lin" valueType="num">
                                          <p:cBhvr additive="base">
                                            <p:cTn id="23" dur="1000" fill="hold"/>
                                            <p:tgtEl>
                                              <p:spTgt spid="6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70"/>
                                            </p:tgtEl>
                                            <p:attrNameLst>
                                              <p:attrName>style.visibility</p:attrName>
                                            </p:attrNameLst>
                                          </p:cBhvr>
                                          <p:to>
                                            <p:strVal val="visible"/>
                                          </p:to>
                                        </p:set>
                                        <p:anim calcmode="lin" valueType="num">
                                          <p:cBhvr additive="base">
                                            <p:cTn id="27" dur="1000" fill="hold"/>
                                            <p:tgtEl>
                                              <p:spTgt spid="70"/>
                                            </p:tgtEl>
                                            <p:attrNameLst>
                                              <p:attrName>ppt_x</p:attrName>
                                            </p:attrNameLst>
                                          </p:cBhvr>
                                          <p:tavLst>
                                            <p:tav tm="0">
                                              <p:val>
                                                <p:strVal val="1+#ppt_w/2"/>
                                              </p:val>
                                            </p:tav>
                                            <p:tav tm="100000">
                                              <p:val>
                                                <p:strVal val="#ppt_x"/>
                                              </p:val>
                                            </p:tav>
                                          </p:tavLst>
                                        </p:anim>
                                        <p:anim calcmode="lin" valueType="num">
                                          <p:cBhvr additive="base">
                                            <p:cTn id="28" dur="1000" fill="hold"/>
                                            <p:tgtEl>
                                              <p:spTgt spid="70"/>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2" presetClass="entr" presetSubtype="2" fill="hold" grpId="0" nodeType="afterEffect">
                                      <p:stCondLst>
                                        <p:cond delay="0"/>
                                      </p:stCondLst>
                                      <p:childTnLst>
                                        <p:set>
                                          <p:cBhvr>
                                            <p:cTn id="31" dur="1" fill="hold">
                                              <p:stCondLst>
                                                <p:cond delay="0"/>
                                              </p:stCondLst>
                                            </p:cTn>
                                            <p:tgtEl>
                                              <p:spTgt spid="71"/>
                                            </p:tgtEl>
                                            <p:attrNameLst>
                                              <p:attrName>style.visibility</p:attrName>
                                            </p:attrNameLst>
                                          </p:cBhvr>
                                          <p:to>
                                            <p:strVal val="visible"/>
                                          </p:to>
                                        </p:set>
                                        <p:anim calcmode="lin" valueType="num">
                                          <p:cBhvr additive="base">
                                            <p:cTn id="32" dur="1000" fill="hold"/>
                                            <p:tgtEl>
                                              <p:spTgt spid="71"/>
                                            </p:tgtEl>
                                            <p:attrNameLst>
                                              <p:attrName>ppt_x</p:attrName>
                                            </p:attrNameLst>
                                          </p:cBhvr>
                                          <p:tavLst>
                                            <p:tav tm="0">
                                              <p:val>
                                                <p:strVal val="1+#ppt_w/2"/>
                                              </p:val>
                                            </p:tav>
                                            <p:tav tm="100000">
                                              <p:val>
                                                <p:strVal val="#ppt_x"/>
                                              </p:val>
                                            </p:tav>
                                          </p:tavLst>
                                        </p:anim>
                                        <p:anim calcmode="lin" valueType="num">
                                          <p:cBhvr additive="base">
                                            <p:cTn id="33" dur="1000" fill="hold"/>
                                            <p:tgtEl>
                                              <p:spTgt spid="71"/>
                                            </p:tgtEl>
                                            <p:attrNameLst>
                                              <p:attrName>ppt_y</p:attrName>
                                            </p:attrNameLst>
                                          </p:cBhvr>
                                          <p:tavLst>
                                            <p:tav tm="0">
                                              <p:val>
                                                <p:strVal val="#ppt_y"/>
                                              </p:val>
                                            </p:tav>
                                            <p:tav tm="100000">
                                              <p:val>
                                                <p:strVal val="#ppt_y"/>
                                              </p:val>
                                            </p:tav>
                                          </p:tavLst>
                                        </p:anim>
                                      </p:childTnLst>
                                    </p:cTn>
                                  </p:par>
                                </p:childTnLst>
                              </p:cTn>
                            </p:par>
                            <p:par>
                              <p:cTn id="34" fill="hold">
                                <p:stCondLst>
                                  <p:cond delay="4000"/>
                                </p:stCondLst>
                                <p:childTnLst>
                                  <p:par>
                                    <p:cTn id="35" presetID="2" presetClass="entr" presetSubtype="2"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 calcmode="lin" valueType="num">
                                          <p:cBhvr additive="base">
                                            <p:cTn id="37" dur="1000" fill="hold"/>
                                            <p:tgtEl>
                                              <p:spTgt spid="72"/>
                                            </p:tgtEl>
                                            <p:attrNameLst>
                                              <p:attrName>ppt_x</p:attrName>
                                            </p:attrNameLst>
                                          </p:cBhvr>
                                          <p:tavLst>
                                            <p:tav tm="0">
                                              <p:val>
                                                <p:strVal val="1+#ppt_w/2"/>
                                              </p:val>
                                            </p:tav>
                                            <p:tav tm="100000">
                                              <p:val>
                                                <p:strVal val="#ppt_x"/>
                                              </p:val>
                                            </p:tav>
                                          </p:tavLst>
                                        </p:anim>
                                        <p:anim calcmode="lin" valueType="num">
                                          <p:cBhvr additive="base">
                                            <p:cTn id="38" dur="10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52"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818404" y="2293780"/>
            <a:ext cx="308521" cy="30852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p:nvSpPr>
        <p:spPr>
          <a:xfrm>
            <a:off x="5650103" y="2074794"/>
            <a:ext cx="859489" cy="1895826"/>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x-none" altLang="en-US" sz="9600" dirty="0">
                <a:solidFill>
                  <a:schemeClr val="tx1">
                    <a:lumMod val="75000"/>
                    <a:lumOff val="25000"/>
                  </a:schemeClr>
                </a:solidFill>
                <a:latin typeface="微软雅黑" panose="020B0503020204020204" pitchFamily="34" charset="-122"/>
                <a:ea typeface="微软雅黑" panose="020B0503020204020204" pitchFamily="34" charset="-122"/>
              </a:rPr>
              <a:t>5</a:t>
            </a:r>
            <a:endParaRPr lang="x-none" altLang="en-US" sz="9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Title 1"/>
          <p:cNvSpPr txBox="1"/>
          <p:nvPr/>
        </p:nvSpPr>
        <p:spPr>
          <a:xfrm>
            <a:off x="5049906" y="3628556"/>
            <a:ext cx="2749435" cy="590309"/>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x-none" altLang="zh-CN" sz="2800" b="1" spc="600" dirty="0" smtClean="0">
                <a:solidFill>
                  <a:schemeClr val="tx1">
                    <a:lumMod val="75000"/>
                    <a:lumOff val="25000"/>
                  </a:schemeClr>
                </a:solidFill>
                <a:latin typeface="微软雅黑" panose="020B0503020204020204" pitchFamily="34" charset="-122"/>
                <a:ea typeface="微软雅黑" panose="020B0503020204020204" pitchFamily="34" charset="-122"/>
              </a:rPr>
              <a:t> 挑战杯</a:t>
            </a:r>
            <a:endParaRPr lang="x-none" altLang="zh-CN" sz="2800" b="1" spc="6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椭圆 13"/>
          <p:cNvSpPr>
            <a:spLocks noChangeAspect="1"/>
          </p:cNvSpPr>
          <p:nvPr/>
        </p:nvSpPr>
        <p:spPr>
          <a:xfrm>
            <a:off x="5967879" y="2958685"/>
            <a:ext cx="288000" cy="286039"/>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477687" y="4166918"/>
            <a:ext cx="6167421" cy="365760"/>
          </a:xfrm>
          <a:prstGeom prst="rect">
            <a:avLst/>
          </a:prstGeom>
          <a:noFill/>
        </p:spPr>
        <p:txBody>
          <a:bodyPr wrap="square" rtlCol="0">
            <a:spAutoFit/>
          </a:bodyPr>
          <a:lstStyle/>
          <a:p>
            <a:pPr>
              <a:lnSpc>
                <a:spcPct val="150000"/>
              </a:lnSpc>
            </a:pPr>
            <a:r>
              <a:rPr lang="x-none"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anose="020B0604020202020204" pitchFamily="34" charset="-122"/>
              </a:rPr>
              <a:t>听名字就很厉害</a:t>
            </a:r>
            <a:endParaRPr lang="x-none"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 name="椭圆 8"/>
          <p:cNvSpPr/>
          <p:nvPr/>
        </p:nvSpPr>
        <p:spPr>
          <a:xfrm>
            <a:off x="6831848" y="6452165"/>
            <a:ext cx="267970" cy="26797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6010397" y="875467"/>
            <a:ext cx="217867" cy="2196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0464092" y="4614474"/>
            <a:ext cx="256457" cy="2564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Tm="0">
        <p14:flythrough/>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par>
                                <p:cTn id="11" presetID="23" presetClass="entr" presetSubtype="16" fill="hold" grpId="0" nodeType="withEffect">
                                  <p:stCondLst>
                                    <p:cond delay="4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childTnLst>
                                </p:cTn>
                              </p:par>
                              <p:par>
                                <p:cTn id="15" presetID="35" presetClass="path" presetSubtype="0" accel="50000" decel="50000" fill="hold" grpId="1" nodeType="withEffect">
                                  <p:stCondLst>
                                    <p:cond delay="400"/>
                                  </p:stCondLst>
                                  <p:childTnLst>
                                    <p:animMotion origin="layout" path="M 0.00039 -0.32777 L -2.08333E-6 -4.81481E-6 " pathEditMode="relative" rAng="0" ptsTypes="AA">
                                      <p:cBhvr>
                                        <p:cTn id="16" dur="1000" fill="hold"/>
                                        <p:tgtEl>
                                          <p:spTgt spid="14"/>
                                        </p:tgtEl>
                                        <p:attrNameLst>
                                          <p:attrName>ppt_x</p:attrName>
                                          <p:attrName>ppt_y</p:attrName>
                                        </p:attrNameLst>
                                      </p:cBhvr>
                                      <p:rCtr x="-26" y="16389"/>
                                    </p:animMotion>
                                  </p:childTnLst>
                                </p:cTn>
                              </p:par>
                            </p:childTnLst>
                          </p:cTn>
                        </p:par>
                        <p:par>
                          <p:cTn id="17" fill="hold">
                            <p:stCondLst>
                              <p:cond delay="1000"/>
                            </p:stCondLst>
                            <p:childTnLst>
                              <p:par>
                                <p:cTn id="18" presetID="37"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900" decel="100000" fill="hold"/>
                                        <p:tgtEl>
                                          <p:spTgt spid="12"/>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24" presetID="37" presetClass="entr" presetSubtype="0" fill="hold" grpId="0" nodeType="withEffect">
                                  <p:stCondLst>
                                    <p:cond delay="1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900" decel="100000" fill="hold"/>
                                        <p:tgtEl>
                                          <p:spTgt spid="13"/>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30" fill="hold">
                            <p:stCondLst>
                              <p:cond delay="2000"/>
                            </p:stCondLst>
                            <p:childTnLst>
                              <p:par>
                                <p:cTn id="31" presetID="3" presetClass="entr" presetSubtype="5" fill="hold" grpId="0" nodeType="afterEffect">
                                  <p:stCondLst>
                                    <p:cond delay="0"/>
                                  </p:stCondLst>
                                  <p:iterate type="wd">
                                    <p:tmPct val="10000"/>
                                  </p:iterate>
                                  <p:childTnLst>
                                    <p:set>
                                      <p:cBhvr>
                                        <p:cTn id="32" dur="1" fill="hold">
                                          <p:stCondLst>
                                            <p:cond delay="0"/>
                                          </p:stCondLst>
                                        </p:cTn>
                                        <p:tgtEl>
                                          <p:spTgt spid="28"/>
                                        </p:tgtEl>
                                        <p:attrNameLst>
                                          <p:attrName>style.visibility</p:attrName>
                                        </p:attrNameLst>
                                      </p:cBhvr>
                                      <p:to>
                                        <p:strVal val="visible"/>
                                      </p:to>
                                    </p:set>
                                    <p:animEffect transition="in" filter="blinds(vertical)">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bldLvl="0" animBg="1"/>
      <p:bldP spid="14" grpId="1" bldLvl="0" animBg="1"/>
      <p:bldP spid="28" grpId="0"/>
      <p:bldP spid="9" grpId="0" bldLvl="0" animBg="1"/>
      <p:bldP spid="15"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034206" y="398838"/>
            <a:ext cx="6123588" cy="914400"/>
          </a:xfrm>
          <a:prstGeom prst="rect">
            <a:avLst/>
          </a:prstGeom>
          <a:noFill/>
        </p:spPr>
        <p:txBody>
          <a:bodyPr wrap="square" rtlCol="0">
            <a:spAutoFit/>
          </a:bodyPr>
          <a:lstStyle/>
          <a:p>
            <a:pPr algn="ctr">
              <a:lnSpc>
                <a:spcPct val="150000"/>
              </a:lnSpc>
            </a:pPr>
            <a:r>
              <a:rPr lang="x-none" altLang="zh-CN" sz="3600" dirty="0">
                <a:latin typeface="微软雅黑" panose="020B0503020204020204" pitchFamily="34" charset="-122"/>
                <a:ea typeface="微软雅黑" panose="020B0503020204020204" pitchFamily="34" charset="-122"/>
              </a:rPr>
              <a:t>挑战杯</a:t>
            </a:r>
            <a:r>
              <a:rPr lang="en-US" altLang="zh-CN" sz="3600" dirty="0">
                <a:latin typeface="微软雅黑" panose="020B0503020204020204" pitchFamily="34" charset="-122"/>
                <a:ea typeface="微软雅黑" panose="020B0503020204020204" pitchFamily="34" charset="-122"/>
              </a:rPr>
              <a:t> </a:t>
            </a:r>
            <a:endParaRPr lang="en-US" altLang="zh-CN" sz="3600" dirty="0">
              <a:latin typeface="微软雅黑" panose="020B0503020204020204" pitchFamily="34" charset="-122"/>
              <a:ea typeface="微软雅黑" panose="020B0503020204020204" pitchFamily="34" charset="-122"/>
            </a:endParaRPr>
          </a:p>
        </p:txBody>
      </p:sp>
      <p:sp>
        <p:nvSpPr>
          <p:cNvPr id="6" name="椭圆 5"/>
          <p:cNvSpPr/>
          <p:nvPr/>
        </p:nvSpPr>
        <p:spPr>
          <a:xfrm>
            <a:off x="2286907" y="2842986"/>
            <a:ext cx="3078843" cy="899886"/>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7" name="椭圆 6"/>
          <p:cNvSpPr/>
          <p:nvPr/>
        </p:nvSpPr>
        <p:spPr>
          <a:xfrm>
            <a:off x="1880507" y="2730500"/>
            <a:ext cx="4933043" cy="14732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8" name="椭圆 7"/>
          <p:cNvSpPr/>
          <p:nvPr/>
        </p:nvSpPr>
        <p:spPr>
          <a:xfrm>
            <a:off x="1474107" y="2590800"/>
            <a:ext cx="6736443" cy="20447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9" name="椭圆 8"/>
          <p:cNvSpPr/>
          <p:nvPr/>
        </p:nvSpPr>
        <p:spPr>
          <a:xfrm>
            <a:off x="1080407" y="2476500"/>
            <a:ext cx="8336643" cy="24638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10" name="椭圆 9"/>
          <p:cNvSpPr/>
          <p:nvPr/>
        </p:nvSpPr>
        <p:spPr>
          <a:xfrm>
            <a:off x="534307" y="2260600"/>
            <a:ext cx="11130643" cy="34925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nvGrpSpPr>
          <p:cNvPr id="25" name="组合 24"/>
          <p:cNvGrpSpPr/>
          <p:nvPr/>
        </p:nvGrpSpPr>
        <p:grpSpPr>
          <a:xfrm>
            <a:off x="5530850" y="4266895"/>
            <a:ext cx="2285720" cy="2354580"/>
            <a:chOff x="5530850" y="4266895"/>
            <a:chExt cx="2285720" cy="2354580"/>
          </a:xfrm>
        </p:grpSpPr>
        <p:sp>
          <p:nvSpPr>
            <p:cNvPr id="12" name="椭圆 11"/>
            <p:cNvSpPr/>
            <p:nvPr/>
          </p:nvSpPr>
          <p:spPr>
            <a:xfrm>
              <a:off x="5530850" y="4540200"/>
              <a:ext cx="144000" cy="14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16" name="文本框 15"/>
            <p:cNvSpPr txBox="1"/>
            <p:nvPr/>
          </p:nvSpPr>
          <p:spPr>
            <a:xfrm>
              <a:off x="5810529" y="4266895"/>
              <a:ext cx="2006041" cy="2354580"/>
            </a:xfrm>
            <a:prstGeom prst="rect">
              <a:avLst/>
            </a:prstGeom>
            <a:noFill/>
          </p:spPr>
          <p:txBody>
            <a:bodyPr wrap="square" rtlCol="0">
              <a:spAutoFit/>
            </a:bodyPr>
            <a:lstStyle/>
            <a:p>
              <a:pPr algn="just">
                <a:lnSpc>
                  <a:spcPct val="150000"/>
                </a:lnSpc>
              </a:pPr>
              <a:r>
                <a:rPr lang="en-US" altLang="zh-CN" sz="1100" dirty="0">
                  <a:latin typeface="微软雅黑" panose="020B0503020204020204" pitchFamily="34" charset="-122"/>
                  <a:ea typeface="微软雅黑" panose="020B0503020204020204" pitchFamily="34" charset="-122"/>
                </a:rPr>
                <a:t>经过初赛网络评审和专家会评，决赛问询答辩、公开展示，经评审委员会现场评审，计算机学院团队作品《面向“一带一路”的高新技术汉语词汇可视化教学模式——基于手机VR情景的学习案例推广与应用》从境内外350件作品中脱颖而出，获得国家级一等奖</a:t>
              </a:r>
              <a:r>
                <a:rPr lang="x-none" altLang="en-US" sz="1100" dirty="0">
                  <a:latin typeface="微软雅黑" panose="020B0503020204020204" pitchFamily="34" charset="-122"/>
                  <a:ea typeface="微软雅黑" panose="020B0503020204020204" pitchFamily="34" charset="-122"/>
                </a:rPr>
                <a:t>。</a:t>
              </a:r>
              <a:endParaRPr lang="x-none" altLang="en-US" sz="1100" dirty="0">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2849391" y="2922646"/>
            <a:ext cx="3538603" cy="640080"/>
          </a:xfrm>
          <a:prstGeom prst="rect">
            <a:avLst/>
          </a:prstGeom>
          <a:noFill/>
        </p:spPr>
        <p:txBody>
          <a:bodyPr wrap="square" rtlCol="0">
            <a:spAutoFit/>
          </a:bodyPr>
          <a:lstStyle/>
          <a:p>
            <a:pPr algn="l">
              <a:lnSpc>
                <a:spcPct val="150000"/>
              </a:lnSpc>
            </a:pPr>
            <a:r>
              <a:rPr lang="x-none" altLang="en-US" sz="2400" b="1" dirty="0">
                <a:latin typeface="微软雅黑" panose="020B0503020204020204" pitchFamily="34" charset="-122"/>
                <a:ea typeface="微软雅黑" panose="020B0503020204020204" pitchFamily="34" charset="-122"/>
              </a:rPr>
              <a:t>我们是一等奖</a:t>
            </a:r>
            <a:endParaRPr lang="x-none" altLang="en-US" sz="2400" b="1" dirty="0">
              <a:latin typeface="微软雅黑" panose="020B0503020204020204" pitchFamily="34" charset="-122"/>
              <a:ea typeface="微软雅黑" panose="020B0503020204020204" pitchFamily="34" charset="-122"/>
            </a:endParaRPr>
          </a:p>
        </p:txBody>
      </p:sp>
      <p:grpSp>
        <p:nvGrpSpPr>
          <p:cNvPr id="26" name="组合 25"/>
          <p:cNvGrpSpPr/>
          <p:nvPr/>
        </p:nvGrpSpPr>
        <p:grpSpPr>
          <a:xfrm>
            <a:off x="3016250" y="3793437"/>
            <a:ext cx="2253039" cy="2354580"/>
            <a:chOff x="3016250" y="3770450"/>
            <a:chExt cx="2253039" cy="2354580"/>
          </a:xfrm>
        </p:grpSpPr>
        <p:sp>
          <p:nvSpPr>
            <p:cNvPr id="11" name="椭圆 10"/>
            <p:cNvSpPr/>
            <p:nvPr/>
          </p:nvSpPr>
          <p:spPr>
            <a:xfrm>
              <a:off x="3016250" y="4038600"/>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20" name="文本框 19"/>
            <p:cNvSpPr txBox="1"/>
            <p:nvPr/>
          </p:nvSpPr>
          <p:spPr>
            <a:xfrm>
              <a:off x="3263248" y="3770450"/>
              <a:ext cx="2006041" cy="2354580"/>
            </a:xfrm>
            <a:prstGeom prst="rect">
              <a:avLst/>
            </a:prstGeom>
            <a:noFill/>
          </p:spPr>
          <p:txBody>
            <a:bodyPr wrap="square" rtlCol="0">
              <a:spAutoFit/>
            </a:bodyPr>
            <a:lstStyle/>
            <a:p>
              <a:pPr algn="just">
                <a:lnSpc>
                  <a:spcPct val="150000"/>
                </a:lnSpc>
              </a:pPr>
              <a:r>
                <a:rPr lang="en-US" altLang="zh-CN" sz="1100" dirty="0">
                  <a:latin typeface="微软雅黑" panose="020B0503020204020204" pitchFamily="34" charset="-122"/>
                  <a:ea typeface="微软雅黑" panose="020B0503020204020204" pitchFamily="34" charset="-122"/>
                  <a:sym typeface="+mn-ea"/>
                </a:rPr>
                <a:t>“挑战杯”竞赛在中国共有两个并列项目，一个是“挑战杯”全国大学生课外学术科技作品竞赛；另一个则是“挑战杯”中国大学生创业计划竞赛。 </a:t>
              </a:r>
              <a:endParaRPr sz="1100"/>
            </a:p>
            <a:p>
              <a:pPr algn="just">
                <a:lnSpc>
                  <a:spcPct val="150000"/>
                </a:lnSpc>
              </a:pPr>
              <a:r>
                <a:rPr lang="x-none" altLang="en-US" sz="1100" dirty="0">
                  <a:latin typeface="微软雅黑" panose="020B0503020204020204" pitchFamily="34" charset="-122"/>
                  <a:ea typeface="微软雅黑" panose="020B0503020204020204" pitchFamily="34" charset="-122"/>
                </a:rPr>
                <a:t>2017年</a:t>
              </a:r>
              <a:r>
                <a:rPr lang="en-US" altLang="zh-CN" sz="1100" dirty="0">
                  <a:latin typeface="微软雅黑" panose="020B0503020204020204" pitchFamily="34" charset="-122"/>
                  <a:ea typeface="微软雅黑" panose="020B0503020204020204" pitchFamily="34" charset="-122"/>
                </a:rPr>
                <a:t>11月21日，第十五届“挑战杯”全国大学生课外学术科技作品竞赛“一带一路”国际专项赛竞赛结果公布</a:t>
              </a:r>
              <a:r>
                <a:rPr lang="x-none" altLang="en-US" sz="1100" dirty="0">
                  <a:latin typeface="微软雅黑" panose="020B0503020204020204" pitchFamily="34" charset="-122"/>
                  <a:ea typeface="微软雅黑" panose="020B0503020204020204" pitchFamily="34" charset="-122"/>
                </a:rPr>
                <a:t>。</a:t>
              </a:r>
              <a:endParaRPr lang="x-none" altLang="en-US" sz="1100" dirty="0">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9264550" y="3479724"/>
            <a:ext cx="2562225" cy="2606040"/>
            <a:chOff x="9264550" y="3479724"/>
            <a:chExt cx="2562225" cy="2606040"/>
          </a:xfrm>
        </p:grpSpPr>
        <p:sp>
          <p:nvSpPr>
            <p:cNvPr id="14" name="椭圆 13"/>
            <p:cNvSpPr/>
            <p:nvPr/>
          </p:nvSpPr>
          <p:spPr>
            <a:xfrm>
              <a:off x="9264550" y="3774522"/>
              <a:ext cx="216000" cy="21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21" name="文本框 20"/>
            <p:cNvSpPr txBox="1"/>
            <p:nvPr/>
          </p:nvSpPr>
          <p:spPr>
            <a:xfrm>
              <a:off x="9639835" y="3479724"/>
              <a:ext cx="2186940" cy="2606040"/>
            </a:xfrm>
            <a:prstGeom prst="rect">
              <a:avLst/>
            </a:prstGeom>
            <a:noFill/>
          </p:spPr>
          <p:txBody>
            <a:bodyPr wrap="square" rtlCol="0">
              <a:spAutoFit/>
            </a:bodyPr>
            <a:lstStyle/>
            <a:p>
              <a:pPr algn="just">
                <a:lnSpc>
                  <a:spcPct val="150000"/>
                </a:lnSpc>
              </a:pPr>
              <a:r>
                <a:rPr lang="en-US" altLang="zh-CN" sz="1100" dirty="0">
                  <a:latin typeface="微软雅黑" panose="020B0503020204020204" pitchFamily="34" charset="-122"/>
                  <a:ea typeface="微软雅黑" panose="020B0503020204020204" pitchFamily="34" charset="-122"/>
                </a:rPr>
                <a:t>通过手机VR情景学习的可视化案例，帮助丝路沿线各国人民更加形象化地理解中国新兴领域高新技术汉语词汇，快速高效地掌握专业汉语词的具体使用语境，从而打造畅通的语言通道和“民心相通”渠道，帮助“一带一路”区域国家的人民激发学习新技术词汇的兴趣、多维度认识汉语词，理解汉语词。</a:t>
              </a:r>
              <a:endParaRPr lang="en-US" altLang="zh-CN" sz="1100" dirty="0">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258887" y="2163278"/>
            <a:ext cx="2970530" cy="1600200"/>
            <a:chOff x="8723800" y="2098066"/>
            <a:chExt cx="2970530" cy="1600200"/>
          </a:xfrm>
        </p:grpSpPr>
        <p:sp>
          <p:nvSpPr>
            <p:cNvPr id="13" name="椭圆 12"/>
            <p:cNvSpPr/>
            <p:nvPr/>
          </p:nvSpPr>
          <p:spPr>
            <a:xfrm>
              <a:off x="8723800" y="2399200"/>
              <a:ext cx="180000" cy="1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22" name="文本框 21"/>
            <p:cNvSpPr txBox="1"/>
            <p:nvPr/>
          </p:nvSpPr>
          <p:spPr>
            <a:xfrm>
              <a:off x="9113690" y="2098066"/>
              <a:ext cx="2580640" cy="1600200"/>
            </a:xfrm>
            <a:prstGeom prst="rect">
              <a:avLst/>
            </a:prstGeom>
            <a:noFill/>
          </p:spPr>
          <p:txBody>
            <a:bodyPr wrap="square" rtlCol="0">
              <a:spAutoFit/>
            </a:bodyPr>
            <a:lstStyle/>
            <a:p>
              <a:pPr algn="just">
                <a:lnSpc>
                  <a:spcPct val="150000"/>
                </a:lnSpc>
              </a:pPr>
              <a:r>
                <a:rPr lang="en-US" altLang="zh-CN" sz="1100" dirty="0">
                  <a:latin typeface="微软雅黑" panose="020B0503020204020204" pitchFamily="34" charset="-122"/>
                  <a:ea typeface="微软雅黑" panose="020B0503020204020204" pitchFamily="34" charset="-122"/>
                </a:rPr>
                <a:t>挑战杯是“挑战杯”全国大学生系列科技学术竞赛的简称，是由共青团中央、中国科协、教育部和全国学联、地方省级人民政府共同主办的全国性的大学生课外学术科技创业类竞赛，承办高校为国内著名大学。</a:t>
              </a:r>
              <a:endParaRPr sz="1100"/>
            </a:p>
          </p:txBody>
        </p:sp>
      </p:gr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750" fill="hold"/>
                                        <p:tgtEl>
                                          <p:spTgt spid="6"/>
                                        </p:tgtEl>
                                        <p:attrNameLst>
                                          <p:attrName>ppt_x</p:attrName>
                                        </p:attrNameLst>
                                      </p:cBhvr>
                                      <p:tavLst>
                                        <p:tav tm="0">
                                          <p:val>
                                            <p:strVal val="#ppt_x"/>
                                          </p:val>
                                        </p:tav>
                                        <p:tav tm="100000">
                                          <p:val>
                                            <p:strVal val="#ppt_x"/>
                                          </p:val>
                                        </p:tav>
                                      </p:tavLst>
                                    </p:anim>
                                    <p:anim calcmode="lin" valueType="num">
                                      <p:cBhvr additive="base">
                                        <p:cTn id="12" dur="1750" fill="hold"/>
                                        <p:tgtEl>
                                          <p:spTgt spid="6"/>
                                        </p:tgtEl>
                                        <p:attrNameLst>
                                          <p:attrName>ppt_y</p:attrName>
                                        </p:attrNameLst>
                                      </p:cBhvr>
                                      <p:tavLst>
                                        <p:tav tm="0">
                                          <p:val>
                                            <p:strVal val="1+#ppt_h/2"/>
                                          </p:val>
                                        </p:tav>
                                        <p:tav tm="100000">
                                          <p:val>
                                            <p:strVal val="#ppt_y"/>
                                          </p:val>
                                        </p:tav>
                                      </p:tavLst>
                                    </p:anim>
                                  </p:childTnLst>
                                </p:cTn>
                              </p:par>
                              <p:par>
                                <p:cTn id="13" presetID="6" presetClass="emph" presetSubtype="0" accel="13300" decel="13300" fill="hold" grpId="1" nodeType="withEffect">
                                  <p:stCondLst>
                                    <p:cond delay="0"/>
                                  </p:stCondLst>
                                  <p:childTnLst>
                                    <p:animScale>
                                      <p:cBhvr>
                                        <p:cTn id="14" dur="750" fill="hold"/>
                                        <p:tgtEl>
                                          <p:spTgt spid="6"/>
                                        </p:tgtEl>
                                      </p:cBhvr>
                                      <p:by x="150000" y="150000"/>
                                    </p:animScale>
                                  </p:childTnLst>
                                </p:cTn>
                              </p:par>
                              <p:par>
                                <p:cTn id="15" presetID="6" presetClass="emph" presetSubtype="0" accel="10000" decel="10000" fill="hold" grpId="2" nodeType="withEffect">
                                  <p:stCondLst>
                                    <p:cond delay="750"/>
                                  </p:stCondLst>
                                  <p:childTnLst>
                                    <p:animScale>
                                      <p:cBhvr>
                                        <p:cTn id="16" dur="1000" fill="hold"/>
                                        <p:tgtEl>
                                          <p:spTgt spid="6"/>
                                        </p:tgtEl>
                                      </p:cBhvr>
                                      <p:by x="66000" y="66000"/>
                                    </p:animScale>
                                  </p:childTnLst>
                                </p:cTn>
                              </p:par>
                              <p:par>
                                <p:cTn id="17" presetID="2" presetClass="entr" presetSubtype="4" fill="hold" grpId="0" nodeType="withEffect">
                                  <p:stCondLst>
                                    <p:cond delay="2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750" fill="hold"/>
                                        <p:tgtEl>
                                          <p:spTgt spid="7"/>
                                        </p:tgtEl>
                                        <p:attrNameLst>
                                          <p:attrName>ppt_x</p:attrName>
                                        </p:attrNameLst>
                                      </p:cBhvr>
                                      <p:tavLst>
                                        <p:tav tm="0">
                                          <p:val>
                                            <p:strVal val="#ppt_x"/>
                                          </p:val>
                                        </p:tav>
                                        <p:tav tm="100000">
                                          <p:val>
                                            <p:strVal val="#ppt_x"/>
                                          </p:val>
                                        </p:tav>
                                      </p:tavLst>
                                    </p:anim>
                                    <p:anim calcmode="lin" valueType="num">
                                      <p:cBhvr additive="base">
                                        <p:cTn id="20" dur="1750" fill="hold"/>
                                        <p:tgtEl>
                                          <p:spTgt spid="7"/>
                                        </p:tgtEl>
                                        <p:attrNameLst>
                                          <p:attrName>ppt_y</p:attrName>
                                        </p:attrNameLst>
                                      </p:cBhvr>
                                      <p:tavLst>
                                        <p:tav tm="0">
                                          <p:val>
                                            <p:strVal val="1+#ppt_h/2"/>
                                          </p:val>
                                        </p:tav>
                                        <p:tav tm="100000">
                                          <p:val>
                                            <p:strVal val="#ppt_y"/>
                                          </p:val>
                                        </p:tav>
                                      </p:tavLst>
                                    </p:anim>
                                  </p:childTnLst>
                                </p:cTn>
                              </p:par>
                              <p:par>
                                <p:cTn id="21" presetID="6" presetClass="emph" presetSubtype="0" accel="10000" decel="10000" fill="hold" grpId="1" nodeType="withEffect">
                                  <p:stCondLst>
                                    <p:cond delay="250"/>
                                  </p:stCondLst>
                                  <p:childTnLst>
                                    <p:animScale>
                                      <p:cBhvr>
                                        <p:cTn id="22" dur="1000" fill="hold"/>
                                        <p:tgtEl>
                                          <p:spTgt spid="7"/>
                                        </p:tgtEl>
                                      </p:cBhvr>
                                      <p:by x="150000" y="150000"/>
                                    </p:animScale>
                                  </p:childTnLst>
                                </p:cTn>
                              </p:par>
                              <p:par>
                                <p:cTn id="23" presetID="6" presetClass="emph" presetSubtype="0" accel="10000" decel="10000" fill="hold" grpId="2" nodeType="withEffect">
                                  <p:stCondLst>
                                    <p:cond delay="1250"/>
                                  </p:stCondLst>
                                  <p:childTnLst>
                                    <p:animScale>
                                      <p:cBhvr>
                                        <p:cTn id="24" dur="1000" fill="hold"/>
                                        <p:tgtEl>
                                          <p:spTgt spid="7"/>
                                        </p:tgtEl>
                                      </p:cBhvr>
                                      <p:by x="66000" y="66000"/>
                                    </p:animScale>
                                  </p:childTnLst>
                                </p:cTn>
                              </p:par>
                              <p:par>
                                <p:cTn id="25" presetID="53" presetClass="entr" presetSubtype="16" fill="hold" nodeType="withEffect">
                                  <p:stCondLst>
                                    <p:cond delay="1500"/>
                                  </p:stCondLst>
                                  <p:childTnLst>
                                    <p:set>
                                      <p:cBhvr>
                                        <p:cTn id="26" dur="1" fill="hold">
                                          <p:stCondLst>
                                            <p:cond delay="0"/>
                                          </p:stCondLst>
                                        </p:cTn>
                                        <p:tgtEl>
                                          <p:spTgt spid="23"/>
                                        </p:tgtEl>
                                        <p:attrNameLst>
                                          <p:attrName>style.visibility</p:attrName>
                                        </p:attrNameLst>
                                      </p:cBhvr>
                                      <p:to>
                                        <p:strVal val="visible"/>
                                      </p:to>
                                    </p:set>
                                    <p:anim calcmode="lin" valueType="num">
                                      <p:cBhvr>
                                        <p:cTn id="27" dur="1750" fill="hold"/>
                                        <p:tgtEl>
                                          <p:spTgt spid="23"/>
                                        </p:tgtEl>
                                        <p:attrNameLst>
                                          <p:attrName>ppt_w</p:attrName>
                                        </p:attrNameLst>
                                      </p:cBhvr>
                                      <p:tavLst>
                                        <p:tav tm="0">
                                          <p:val>
                                            <p:fltVal val="0"/>
                                          </p:val>
                                        </p:tav>
                                        <p:tav tm="100000">
                                          <p:val>
                                            <p:strVal val="#ppt_w"/>
                                          </p:val>
                                        </p:tav>
                                      </p:tavLst>
                                    </p:anim>
                                    <p:anim calcmode="lin" valueType="num">
                                      <p:cBhvr>
                                        <p:cTn id="28" dur="1750" fill="hold"/>
                                        <p:tgtEl>
                                          <p:spTgt spid="23"/>
                                        </p:tgtEl>
                                        <p:attrNameLst>
                                          <p:attrName>ppt_h</p:attrName>
                                        </p:attrNameLst>
                                      </p:cBhvr>
                                      <p:tavLst>
                                        <p:tav tm="0">
                                          <p:val>
                                            <p:fltVal val="0"/>
                                          </p:val>
                                        </p:tav>
                                        <p:tav tm="100000">
                                          <p:val>
                                            <p:strVal val="#ppt_h"/>
                                          </p:val>
                                        </p:tav>
                                      </p:tavLst>
                                    </p:anim>
                                    <p:animEffect transition="in" filter="fade">
                                      <p:cBhvr>
                                        <p:cTn id="29" dur="1750"/>
                                        <p:tgtEl>
                                          <p:spTgt spid="23"/>
                                        </p:tgtEl>
                                      </p:cBhvr>
                                    </p:animEffect>
                                  </p:childTnLst>
                                </p:cTn>
                              </p:par>
                              <p:par>
                                <p:cTn id="30" presetID="42" presetClass="path" presetSubtype="0" accel="50000" decel="50000" fill="hold" nodeType="withEffect">
                                  <p:stCondLst>
                                    <p:cond delay="1500"/>
                                  </p:stCondLst>
                                  <p:childTnLst>
                                    <p:animMotion origin="layout" path="M -0.11654 0.02917 L 1.45833E-6 -1.85185E-6 " pathEditMode="relative" rAng="0" ptsTypes="AA">
                                      <p:cBhvr>
                                        <p:cTn id="31" dur="1750" fill="hold"/>
                                        <p:tgtEl>
                                          <p:spTgt spid="23"/>
                                        </p:tgtEl>
                                        <p:attrNameLst>
                                          <p:attrName>ppt_x</p:attrName>
                                          <p:attrName>ppt_y</p:attrName>
                                        </p:attrNameLst>
                                      </p:cBhvr>
                                      <p:rCtr x="5820" y="-1458"/>
                                    </p:animMotion>
                                  </p:childTnLst>
                                </p:cTn>
                              </p:par>
                              <p:par>
                                <p:cTn id="32" presetID="2" presetClass="entr" presetSubtype="4" fill="hold" grpId="0" nodeType="withEffect">
                                  <p:stCondLst>
                                    <p:cond delay="50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1750" fill="hold"/>
                                        <p:tgtEl>
                                          <p:spTgt spid="8"/>
                                        </p:tgtEl>
                                        <p:attrNameLst>
                                          <p:attrName>ppt_x</p:attrName>
                                        </p:attrNameLst>
                                      </p:cBhvr>
                                      <p:tavLst>
                                        <p:tav tm="0">
                                          <p:val>
                                            <p:strVal val="#ppt_x"/>
                                          </p:val>
                                        </p:tav>
                                        <p:tav tm="100000">
                                          <p:val>
                                            <p:strVal val="#ppt_x"/>
                                          </p:val>
                                        </p:tav>
                                      </p:tavLst>
                                    </p:anim>
                                    <p:anim calcmode="lin" valueType="num">
                                      <p:cBhvr additive="base">
                                        <p:cTn id="35" dur="1750" fill="hold"/>
                                        <p:tgtEl>
                                          <p:spTgt spid="8"/>
                                        </p:tgtEl>
                                        <p:attrNameLst>
                                          <p:attrName>ppt_y</p:attrName>
                                        </p:attrNameLst>
                                      </p:cBhvr>
                                      <p:tavLst>
                                        <p:tav tm="0">
                                          <p:val>
                                            <p:strVal val="1+#ppt_h/2"/>
                                          </p:val>
                                        </p:tav>
                                        <p:tav tm="100000">
                                          <p:val>
                                            <p:strVal val="#ppt_y"/>
                                          </p:val>
                                        </p:tav>
                                      </p:tavLst>
                                    </p:anim>
                                  </p:childTnLst>
                                </p:cTn>
                              </p:par>
                              <p:par>
                                <p:cTn id="36" presetID="6" presetClass="emph" presetSubtype="0" accel="8000" decel="8000" fill="hold" grpId="1" nodeType="withEffect">
                                  <p:stCondLst>
                                    <p:cond delay="500"/>
                                  </p:stCondLst>
                                  <p:childTnLst>
                                    <p:animScale>
                                      <p:cBhvr>
                                        <p:cTn id="37" dur="1250" fill="hold"/>
                                        <p:tgtEl>
                                          <p:spTgt spid="8"/>
                                        </p:tgtEl>
                                      </p:cBhvr>
                                      <p:by x="150000" y="150000"/>
                                    </p:animScale>
                                  </p:childTnLst>
                                </p:cTn>
                              </p:par>
                              <p:par>
                                <p:cTn id="38" presetID="6" presetClass="emph" presetSubtype="0" accel="10000" decel="10000" fill="hold" grpId="2" nodeType="withEffect">
                                  <p:stCondLst>
                                    <p:cond delay="1750"/>
                                  </p:stCondLst>
                                  <p:childTnLst>
                                    <p:animScale>
                                      <p:cBhvr>
                                        <p:cTn id="39" dur="1000" fill="hold"/>
                                        <p:tgtEl>
                                          <p:spTgt spid="8"/>
                                        </p:tgtEl>
                                      </p:cBhvr>
                                      <p:by x="66000" y="66000"/>
                                    </p:animScale>
                                  </p:childTnLst>
                                </p:cTn>
                              </p:par>
                              <p:par>
                                <p:cTn id="40" presetID="47" presetClass="entr" presetSubtype="0" fill="hold" grpId="0" nodeType="withEffect">
                                  <p:stCondLst>
                                    <p:cond delay="100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par>
                                <p:cTn id="45" presetID="53" presetClass="entr" presetSubtype="16" fill="hold" nodeType="withEffect">
                                  <p:stCondLst>
                                    <p:cond delay="2000"/>
                                  </p:stCondLst>
                                  <p:childTnLst>
                                    <p:set>
                                      <p:cBhvr>
                                        <p:cTn id="46" dur="1" fill="hold">
                                          <p:stCondLst>
                                            <p:cond delay="0"/>
                                          </p:stCondLst>
                                        </p:cTn>
                                        <p:tgtEl>
                                          <p:spTgt spid="24"/>
                                        </p:tgtEl>
                                        <p:attrNameLst>
                                          <p:attrName>style.visibility</p:attrName>
                                        </p:attrNameLst>
                                      </p:cBhvr>
                                      <p:to>
                                        <p:strVal val="visible"/>
                                      </p:to>
                                    </p:set>
                                    <p:anim calcmode="lin" valueType="num">
                                      <p:cBhvr>
                                        <p:cTn id="47" dur="1750" fill="hold"/>
                                        <p:tgtEl>
                                          <p:spTgt spid="24"/>
                                        </p:tgtEl>
                                        <p:attrNameLst>
                                          <p:attrName>ppt_w</p:attrName>
                                        </p:attrNameLst>
                                      </p:cBhvr>
                                      <p:tavLst>
                                        <p:tav tm="0">
                                          <p:val>
                                            <p:fltVal val="0"/>
                                          </p:val>
                                        </p:tav>
                                        <p:tav tm="100000">
                                          <p:val>
                                            <p:strVal val="#ppt_w"/>
                                          </p:val>
                                        </p:tav>
                                      </p:tavLst>
                                    </p:anim>
                                    <p:anim calcmode="lin" valueType="num">
                                      <p:cBhvr>
                                        <p:cTn id="48" dur="1750" fill="hold"/>
                                        <p:tgtEl>
                                          <p:spTgt spid="24"/>
                                        </p:tgtEl>
                                        <p:attrNameLst>
                                          <p:attrName>ppt_h</p:attrName>
                                        </p:attrNameLst>
                                      </p:cBhvr>
                                      <p:tavLst>
                                        <p:tav tm="0">
                                          <p:val>
                                            <p:fltVal val="0"/>
                                          </p:val>
                                        </p:tav>
                                        <p:tav tm="100000">
                                          <p:val>
                                            <p:strVal val="#ppt_h"/>
                                          </p:val>
                                        </p:tav>
                                      </p:tavLst>
                                    </p:anim>
                                    <p:animEffect transition="in" filter="fade">
                                      <p:cBhvr>
                                        <p:cTn id="49" dur="1750"/>
                                        <p:tgtEl>
                                          <p:spTgt spid="24"/>
                                        </p:tgtEl>
                                      </p:cBhvr>
                                    </p:animEffect>
                                  </p:childTnLst>
                                </p:cTn>
                              </p:par>
                              <p:par>
                                <p:cTn id="50" presetID="42" presetClass="path" presetSubtype="0" accel="50000" decel="50000" fill="hold" nodeType="withEffect">
                                  <p:stCondLst>
                                    <p:cond delay="2000"/>
                                  </p:stCondLst>
                                  <p:childTnLst>
                                    <p:animMotion origin="layout" path="M -0.31224 -0.08218 L -2.08333E-6 0 " pathEditMode="relative" rAng="0" ptsTypes="AA">
                                      <p:cBhvr>
                                        <p:cTn id="51" dur="1750" fill="hold"/>
                                        <p:tgtEl>
                                          <p:spTgt spid="24"/>
                                        </p:tgtEl>
                                        <p:attrNameLst>
                                          <p:attrName>ppt_x</p:attrName>
                                          <p:attrName>ppt_y</p:attrName>
                                        </p:attrNameLst>
                                      </p:cBhvr>
                                      <p:rCtr x="15612" y="4097"/>
                                    </p:animMotion>
                                  </p:childTnLst>
                                </p:cTn>
                              </p:par>
                              <p:par>
                                <p:cTn id="52" presetID="2" presetClass="entr" presetSubtype="4" fill="hold" grpId="0" nodeType="withEffect">
                                  <p:stCondLst>
                                    <p:cond delay="75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1750" fill="hold"/>
                                        <p:tgtEl>
                                          <p:spTgt spid="9"/>
                                        </p:tgtEl>
                                        <p:attrNameLst>
                                          <p:attrName>ppt_x</p:attrName>
                                        </p:attrNameLst>
                                      </p:cBhvr>
                                      <p:tavLst>
                                        <p:tav tm="0">
                                          <p:val>
                                            <p:strVal val="#ppt_x"/>
                                          </p:val>
                                        </p:tav>
                                        <p:tav tm="100000">
                                          <p:val>
                                            <p:strVal val="#ppt_x"/>
                                          </p:val>
                                        </p:tav>
                                      </p:tavLst>
                                    </p:anim>
                                    <p:anim calcmode="lin" valueType="num">
                                      <p:cBhvr additive="base">
                                        <p:cTn id="55" dur="1750" fill="hold"/>
                                        <p:tgtEl>
                                          <p:spTgt spid="9"/>
                                        </p:tgtEl>
                                        <p:attrNameLst>
                                          <p:attrName>ppt_y</p:attrName>
                                        </p:attrNameLst>
                                      </p:cBhvr>
                                      <p:tavLst>
                                        <p:tav tm="0">
                                          <p:val>
                                            <p:strVal val="1+#ppt_h/2"/>
                                          </p:val>
                                        </p:tav>
                                        <p:tav tm="100000">
                                          <p:val>
                                            <p:strVal val="#ppt_y"/>
                                          </p:val>
                                        </p:tav>
                                      </p:tavLst>
                                    </p:anim>
                                  </p:childTnLst>
                                </p:cTn>
                              </p:par>
                              <p:par>
                                <p:cTn id="56" presetID="6" presetClass="emph" presetSubtype="0" accel="6600" decel="6600" fill="hold" grpId="1" nodeType="withEffect">
                                  <p:stCondLst>
                                    <p:cond delay="750"/>
                                  </p:stCondLst>
                                  <p:childTnLst>
                                    <p:animScale>
                                      <p:cBhvr>
                                        <p:cTn id="57" dur="1500" fill="hold"/>
                                        <p:tgtEl>
                                          <p:spTgt spid="9"/>
                                        </p:tgtEl>
                                      </p:cBhvr>
                                      <p:by x="150000" y="150000"/>
                                    </p:animScale>
                                  </p:childTnLst>
                                </p:cTn>
                              </p:par>
                              <p:par>
                                <p:cTn id="58" presetID="6" presetClass="emph" presetSubtype="0" accel="10000" decel="10000" fill="hold" grpId="2" nodeType="withEffect">
                                  <p:stCondLst>
                                    <p:cond delay="2250"/>
                                  </p:stCondLst>
                                  <p:childTnLst>
                                    <p:animScale>
                                      <p:cBhvr>
                                        <p:cTn id="59" dur="1000" fill="hold"/>
                                        <p:tgtEl>
                                          <p:spTgt spid="9"/>
                                        </p:tgtEl>
                                      </p:cBhvr>
                                      <p:by x="66000" y="66000"/>
                                    </p:animScale>
                                  </p:childTnLst>
                                </p:cTn>
                              </p:par>
                              <p:par>
                                <p:cTn id="60" presetID="53" presetClass="entr" presetSubtype="16" fill="hold" nodeType="withEffect">
                                  <p:stCondLst>
                                    <p:cond delay="2500"/>
                                  </p:stCondLst>
                                  <p:childTnLst>
                                    <p:set>
                                      <p:cBhvr>
                                        <p:cTn id="61" dur="1" fill="hold">
                                          <p:stCondLst>
                                            <p:cond delay="0"/>
                                          </p:stCondLst>
                                        </p:cTn>
                                        <p:tgtEl>
                                          <p:spTgt spid="25"/>
                                        </p:tgtEl>
                                        <p:attrNameLst>
                                          <p:attrName>style.visibility</p:attrName>
                                        </p:attrNameLst>
                                      </p:cBhvr>
                                      <p:to>
                                        <p:strVal val="visible"/>
                                      </p:to>
                                    </p:set>
                                    <p:anim calcmode="lin" valueType="num">
                                      <p:cBhvr>
                                        <p:cTn id="62" dur="1750" fill="hold"/>
                                        <p:tgtEl>
                                          <p:spTgt spid="25"/>
                                        </p:tgtEl>
                                        <p:attrNameLst>
                                          <p:attrName>ppt_w</p:attrName>
                                        </p:attrNameLst>
                                      </p:cBhvr>
                                      <p:tavLst>
                                        <p:tav tm="0">
                                          <p:val>
                                            <p:fltVal val="0"/>
                                          </p:val>
                                        </p:tav>
                                        <p:tav tm="100000">
                                          <p:val>
                                            <p:strVal val="#ppt_w"/>
                                          </p:val>
                                        </p:tav>
                                      </p:tavLst>
                                    </p:anim>
                                    <p:anim calcmode="lin" valueType="num">
                                      <p:cBhvr>
                                        <p:cTn id="63" dur="1750" fill="hold"/>
                                        <p:tgtEl>
                                          <p:spTgt spid="25"/>
                                        </p:tgtEl>
                                        <p:attrNameLst>
                                          <p:attrName>ppt_h</p:attrName>
                                        </p:attrNameLst>
                                      </p:cBhvr>
                                      <p:tavLst>
                                        <p:tav tm="0">
                                          <p:val>
                                            <p:fltVal val="0"/>
                                          </p:val>
                                        </p:tav>
                                        <p:tav tm="100000">
                                          <p:val>
                                            <p:strVal val="#ppt_h"/>
                                          </p:val>
                                        </p:tav>
                                      </p:tavLst>
                                    </p:anim>
                                    <p:animEffect transition="in" filter="fade">
                                      <p:cBhvr>
                                        <p:cTn id="64" dur="1750"/>
                                        <p:tgtEl>
                                          <p:spTgt spid="25"/>
                                        </p:tgtEl>
                                      </p:cBhvr>
                                    </p:animEffect>
                                  </p:childTnLst>
                                </p:cTn>
                              </p:par>
                              <p:par>
                                <p:cTn id="65" presetID="42" presetClass="path" presetSubtype="0" accel="50000" decel="50000" fill="hold" nodeType="withEffect">
                                  <p:stCondLst>
                                    <p:cond delay="2500"/>
                                  </p:stCondLst>
                                  <p:childTnLst>
                                    <p:animMotion origin="layout" path="M -0.06888 -0.1375 L 4.16667E-6 -4.81481E-6 " pathEditMode="relative" rAng="0" ptsTypes="AA">
                                      <p:cBhvr>
                                        <p:cTn id="66" dur="1750" fill="hold"/>
                                        <p:tgtEl>
                                          <p:spTgt spid="25"/>
                                        </p:tgtEl>
                                        <p:attrNameLst>
                                          <p:attrName>ppt_x</p:attrName>
                                          <p:attrName>ppt_y</p:attrName>
                                        </p:attrNameLst>
                                      </p:cBhvr>
                                      <p:rCtr x="3438" y="6875"/>
                                    </p:animMotion>
                                  </p:childTnLst>
                                </p:cTn>
                              </p:par>
                              <p:par>
                                <p:cTn id="67" presetID="53" presetClass="entr" presetSubtype="16" fill="hold" nodeType="withEffect">
                                  <p:stCondLst>
                                    <p:cond delay="3000"/>
                                  </p:stCondLst>
                                  <p:childTnLst>
                                    <p:set>
                                      <p:cBhvr>
                                        <p:cTn id="68" dur="1" fill="hold">
                                          <p:stCondLst>
                                            <p:cond delay="0"/>
                                          </p:stCondLst>
                                        </p:cTn>
                                        <p:tgtEl>
                                          <p:spTgt spid="26"/>
                                        </p:tgtEl>
                                        <p:attrNameLst>
                                          <p:attrName>style.visibility</p:attrName>
                                        </p:attrNameLst>
                                      </p:cBhvr>
                                      <p:to>
                                        <p:strVal val="visible"/>
                                      </p:to>
                                    </p:set>
                                    <p:anim calcmode="lin" valueType="num">
                                      <p:cBhvr>
                                        <p:cTn id="69" dur="1500" fill="hold"/>
                                        <p:tgtEl>
                                          <p:spTgt spid="26"/>
                                        </p:tgtEl>
                                        <p:attrNameLst>
                                          <p:attrName>ppt_w</p:attrName>
                                        </p:attrNameLst>
                                      </p:cBhvr>
                                      <p:tavLst>
                                        <p:tav tm="0">
                                          <p:val>
                                            <p:fltVal val="0"/>
                                          </p:val>
                                        </p:tav>
                                        <p:tav tm="100000">
                                          <p:val>
                                            <p:strVal val="#ppt_w"/>
                                          </p:val>
                                        </p:tav>
                                      </p:tavLst>
                                    </p:anim>
                                    <p:anim calcmode="lin" valueType="num">
                                      <p:cBhvr>
                                        <p:cTn id="70" dur="1500" fill="hold"/>
                                        <p:tgtEl>
                                          <p:spTgt spid="26"/>
                                        </p:tgtEl>
                                        <p:attrNameLst>
                                          <p:attrName>ppt_h</p:attrName>
                                        </p:attrNameLst>
                                      </p:cBhvr>
                                      <p:tavLst>
                                        <p:tav tm="0">
                                          <p:val>
                                            <p:fltVal val="0"/>
                                          </p:val>
                                        </p:tav>
                                        <p:tav tm="100000">
                                          <p:val>
                                            <p:strVal val="#ppt_h"/>
                                          </p:val>
                                        </p:tav>
                                      </p:tavLst>
                                    </p:anim>
                                    <p:animEffect transition="in" filter="fade">
                                      <p:cBhvr>
                                        <p:cTn id="71" dur="1500"/>
                                        <p:tgtEl>
                                          <p:spTgt spid="26"/>
                                        </p:tgtEl>
                                      </p:cBhvr>
                                    </p:animEffect>
                                  </p:childTnLst>
                                </p:cTn>
                              </p:par>
                              <p:par>
                                <p:cTn id="72" presetID="42" presetClass="path" presetSubtype="0" accel="50000" decel="50000" fill="hold" nodeType="withEffect">
                                  <p:stCondLst>
                                    <p:cond delay="3000"/>
                                  </p:stCondLst>
                                  <p:childTnLst>
                                    <p:animMotion origin="layout" path="M 0.00235 -0.06875 L 0.00026 -0.00023 " pathEditMode="relative" rAng="0" ptsTypes="AA">
                                      <p:cBhvr>
                                        <p:cTn id="73" dur="1500" fill="hold"/>
                                        <p:tgtEl>
                                          <p:spTgt spid="26"/>
                                        </p:tgtEl>
                                        <p:attrNameLst>
                                          <p:attrName>ppt_x</p:attrName>
                                          <p:attrName>ppt_y</p:attrName>
                                        </p:attrNameLst>
                                      </p:cBhvr>
                                      <p:rCtr x="-104" y="3426"/>
                                    </p:animMotion>
                                  </p:childTnLst>
                                </p:cTn>
                              </p:par>
                              <p:par>
                                <p:cTn id="74" presetID="2" presetClass="entr" presetSubtype="4" fill="hold" grpId="0" nodeType="withEffect">
                                  <p:stCondLst>
                                    <p:cond delay="1000"/>
                                  </p:stCondLst>
                                  <p:childTnLst>
                                    <p:set>
                                      <p:cBhvr>
                                        <p:cTn id="75" dur="1" fill="hold">
                                          <p:stCondLst>
                                            <p:cond delay="0"/>
                                          </p:stCondLst>
                                        </p:cTn>
                                        <p:tgtEl>
                                          <p:spTgt spid="10"/>
                                        </p:tgtEl>
                                        <p:attrNameLst>
                                          <p:attrName>style.visibility</p:attrName>
                                        </p:attrNameLst>
                                      </p:cBhvr>
                                      <p:to>
                                        <p:strVal val="visible"/>
                                      </p:to>
                                    </p:set>
                                    <p:anim calcmode="lin" valueType="num">
                                      <p:cBhvr additive="base">
                                        <p:cTn id="76" dur="1750" fill="hold"/>
                                        <p:tgtEl>
                                          <p:spTgt spid="10"/>
                                        </p:tgtEl>
                                        <p:attrNameLst>
                                          <p:attrName>ppt_x</p:attrName>
                                        </p:attrNameLst>
                                      </p:cBhvr>
                                      <p:tavLst>
                                        <p:tav tm="0">
                                          <p:val>
                                            <p:strVal val="#ppt_x"/>
                                          </p:val>
                                        </p:tav>
                                        <p:tav tm="100000">
                                          <p:val>
                                            <p:strVal val="#ppt_x"/>
                                          </p:val>
                                        </p:tav>
                                      </p:tavLst>
                                    </p:anim>
                                    <p:anim calcmode="lin" valueType="num">
                                      <p:cBhvr additive="base">
                                        <p:cTn id="77" dur="1750" fill="hold"/>
                                        <p:tgtEl>
                                          <p:spTgt spid="10"/>
                                        </p:tgtEl>
                                        <p:attrNameLst>
                                          <p:attrName>ppt_y</p:attrName>
                                        </p:attrNameLst>
                                      </p:cBhvr>
                                      <p:tavLst>
                                        <p:tav tm="0">
                                          <p:val>
                                            <p:strVal val="1+#ppt_h/2"/>
                                          </p:val>
                                        </p:tav>
                                        <p:tav tm="100000">
                                          <p:val>
                                            <p:strVal val="#ppt_y"/>
                                          </p:val>
                                        </p:tav>
                                      </p:tavLst>
                                    </p:anim>
                                  </p:childTnLst>
                                </p:cTn>
                              </p:par>
                              <p:par>
                                <p:cTn id="78" presetID="6" presetClass="emph" presetSubtype="0" accel="5700" decel="5700" fill="hold" grpId="1" nodeType="withEffect">
                                  <p:stCondLst>
                                    <p:cond delay="1000"/>
                                  </p:stCondLst>
                                  <p:childTnLst>
                                    <p:animScale>
                                      <p:cBhvr>
                                        <p:cTn id="79" dur="1750" fill="hold"/>
                                        <p:tgtEl>
                                          <p:spTgt spid="10"/>
                                        </p:tgtEl>
                                      </p:cBhvr>
                                      <p:by x="150000" y="150000"/>
                                    </p:animScale>
                                  </p:childTnLst>
                                </p:cTn>
                              </p:par>
                              <p:par>
                                <p:cTn id="80" presetID="6" presetClass="emph" presetSubtype="0" accel="10000" decel="10000" fill="hold" grpId="2" nodeType="withEffect">
                                  <p:stCondLst>
                                    <p:cond delay="2750"/>
                                  </p:stCondLst>
                                  <p:childTnLst>
                                    <p:animScale>
                                      <p:cBhvr>
                                        <p:cTn id="81" dur="1000" fill="hold"/>
                                        <p:tgtEl>
                                          <p:spTgt spid="10"/>
                                        </p:tgtEl>
                                      </p:cBhvr>
                                      <p:by x="66000" y="66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bldLvl="0" animBg="1"/>
      <p:bldP spid="6" grpId="1" bldLvl="0" animBg="1"/>
      <p:bldP spid="6" grpId="2" bldLvl="0" animBg="1"/>
      <p:bldP spid="7" grpId="0" bldLvl="0" animBg="1"/>
      <p:bldP spid="7" grpId="1" bldLvl="0" animBg="1"/>
      <p:bldP spid="7" grpId="2" bldLvl="0" animBg="1"/>
      <p:bldP spid="8" grpId="0" bldLvl="0" animBg="1"/>
      <p:bldP spid="8" grpId="1" bldLvl="0" animBg="1"/>
      <p:bldP spid="8" grpId="2" bldLvl="0" animBg="1"/>
      <p:bldP spid="9" grpId="0" bldLvl="0" animBg="1"/>
      <p:bldP spid="9" grpId="1" bldLvl="0" animBg="1"/>
      <p:bldP spid="9" grpId="2" bldLvl="0" animBg="1"/>
      <p:bldP spid="10" grpId="0" bldLvl="0" animBg="1"/>
      <p:bldP spid="10" grpId="1" bldLvl="0" animBg="1"/>
      <p:bldP spid="10" grpId="2" bldLvl="0" animBg="1"/>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home/wyx/图片/wwwwww.pngwwwwww"/>
          <p:cNvPicPr>
            <a:picLocks noChangeAspect="1"/>
          </p:cNvPicPr>
          <p:nvPr/>
        </p:nvPicPr>
        <p:blipFill rotWithShape="1">
          <a:blip r:embed="rId1"/>
          <a:srcRect/>
          <a:stretch>
            <a:fillRect/>
          </a:stretch>
        </p:blipFill>
        <p:spPr>
          <a:xfrm>
            <a:off x="2430145" y="1010285"/>
            <a:ext cx="3747770" cy="2512695"/>
          </a:xfrm>
          <a:prstGeom prst="rect">
            <a:avLst/>
          </a:prstGeom>
        </p:spPr>
      </p:pic>
      <p:pic>
        <p:nvPicPr>
          <p:cNvPr id="7" name="图片 6" descr="/home/wyx/图片/qqq.pngqqq"/>
          <p:cNvPicPr>
            <a:picLocks noChangeAspect="1"/>
          </p:cNvPicPr>
          <p:nvPr/>
        </p:nvPicPr>
        <p:blipFill rotWithShape="1">
          <a:blip r:embed="rId2"/>
          <a:srcRect/>
          <a:stretch>
            <a:fillRect/>
          </a:stretch>
        </p:blipFill>
        <p:spPr>
          <a:xfrm>
            <a:off x="3374390" y="3647440"/>
            <a:ext cx="3719830" cy="2774315"/>
          </a:xfrm>
          <a:prstGeom prst="rect">
            <a:avLst/>
          </a:prstGeom>
        </p:spPr>
      </p:pic>
      <p:pic>
        <p:nvPicPr>
          <p:cNvPr id="8" name="图片 7" descr="/home/wyx/图片/hhgg.pnghhgg"/>
          <p:cNvPicPr>
            <a:picLocks noChangeAspect="1"/>
          </p:cNvPicPr>
          <p:nvPr/>
        </p:nvPicPr>
        <p:blipFill rotWithShape="1">
          <a:blip r:embed="rId3"/>
          <a:srcRect/>
          <a:stretch>
            <a:fillRect/>
          </a:stretch>
        </p:blipFill>
        <p:spPr>
          <a:xfrm>
            <a:off x="6663055" y="1403350"/>
            <a:ext cx="2713990" cy="2113915"/>
          </a:xfrm>
          <a:prstGeom prst="rect">
            <a:avLst/>
          </a:prstGeom>
        </p:spPr>
      </p:pic>
      <p:cxnSp>
        <p:nvCxnSpPr>
          <p:cNvPr id="11" name="直接箭头连接符 10"/>
          <p:cNvCxnSpPr/>
          <p:nvPr/>
        </p:nvCxnSpPr>
        <p:spPr>
          <a:xfrm flipV="1">
            <a:off x="2324553" y="2743200"/>
            <a:ext cx="0" cy="3386138"/>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562428" y="2762250"/>
            <a:ext cx="0" cy="2621104"/>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1562553" y="1876425"/>
            <a:ext cx="0" cy="1905000"/>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9973128" y="2287429"/>
            <a:ext cx="0" cy="3386138"/>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9525453" y="1752503"/>
            <a:ext cx="0" cy="2552797"/>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11039928" y="1959134"/>
            <a:ext cx="0" cy="2621104"/>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5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7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5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ppt_x"/>
                                          </p:val>
                                        </p:tav>
                                        <p:tav tm="100000">
                                          <p:val>
                                            <p:strVal val="#ppt_x"/>
                                          </p:val>
                                        </p:tav>
                                      </p:tavLst>
                                    </p:anim>
                                    <p:anim calcmode="lin" valueType="num">
                                      <p:cBhvr additive="base">
                                        <p:cTn id="32" dur="1000" fill="hold"/>
                                        <p:tgtEl>
                                          <p:spTgt spid="6"/>
                                        </p:tgtEl>
                                        <p:attrNameLst>
                                          <p:attrName>ppt_y</p:attrName>
                                        </p:attrNameLst>
                                      </p:cBhvr>
                                      <p:tavLst>
                                        <p:tav tm="0">
                                          <p:val>
                                            <p:strVal val="1+#ppt_h/2"/>
                                          </p:val>
                                        </p:tav>
                                        <p:tav tm="100000">
                                          <p:val>
                                            <p:strVal val="#ppt_y"/>
                                          </p:val>
                                        </p:tav>
                                      </p:tavLst>
                                    </p:anim>
                                  </p:childTnLst>
                                </p:cTn>
                              </p:par>
                              <p:par>
                                <p:cTn id="33" presetID="45" presetClass="entr" presetSubtype="0" fill="hold" nodeType="withEffect">
                                  <p:stCondLst>
                                    <p:cond delay="50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500"/>
                                        <p:tgtEl>
                                          <p:spTgt spid="6"/>
                                        </p:tgtEl>
                                      </p:cBhvr>
                                    </p:animEffect>
                                    <p:anim calcmode="lin" valueType="num">
                                      <p:cBhvr>
                                        <p:cTn id="36" dur="1500" fill="hold"/>
                                        <p:tgtEl>
                                          <p:spTgt spid="6"/>
                                        </p:tgtEl>
                                        <p:attrNameLst>
                                          <p:attrName>ppt_w</p:attrName>
                                        </p:attrNameLst>
                                      </p:cBhvr>
                                      <p:tavLst>
                                        <p:tav tm="0" fmla="#ppt_w*sin(2.5*pi*$)">
                                          <p:val>
                                            <p:fltVal val="0"/>
                                          </p:val>
                                        </p:tav>
                                        <p:tav tm="100000">
                                          <p:val>
                                            <p:fltVal val="1"/>
                                          </p:val>
                                        </p:tav>
                                      </p:tavLst>
                                    </p:anim>
                                    <p:anim calcmode="lin" valueType="num">
                                      <p:cBhvr>
                                        <p:cTn id="37" dur="1500" fill="hold"/>
                                        <p:tgtEl>
                                          <p:spTgt spid="6"/>
                                        </p:tgtEl>
                                        <p:attrNameLst>
                                          <p:attrName>ppt_h</p:attrName>
                                        </p:attrNameLst>
                                      </p:cBhvr>
                                      <p:tavLst>
                                        <p:tav tm="0">
                                          <p:val>
                                            <p:strVal val="#ppt_h"/>
                                          </p:val>
                                        </p:tav>
                                        <p:tav tm="100000">
                                          <p:val>
                                            <p:strVal val="#ppt_h"/>
                                          </p:val>
                                        </p:tav>
                                      </p:tavLst>
                                    </p:anim>
                                  </p:childTnLst>
                                </p:cTn>
                              </p:par>
                              <p:par>
                                <p:cTn id="38" presetID="2" presetClass="entr" presetSubtype="4" fill="hold" nodeType="withEffect">
                                  <p:stCondLst>
                                    <p:cond delay="75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1000" fill="hold"/>
                                        <p:tgtEl>
                                          <p:spTgt spid="7"/>
                                        </p:tgtEl>
                                        <p:attrNameLst>
                                          <p:attrName>ppt_x</p:attrName>
                                        </p:attrNameLst>
                                      </p:cBhvr>
                                      <p:tavLst>
                                        <p:tav tm="0">
                                          <p:val>
                                            <p:strVal val="#ppt_x"/>
                                          </p:val>
                                        </p:tav>
                                        <p:tav tm="100000">
                                          <p:val>
                                            <p:strVal val="#ppt_x"/>
                                          </p:val>
                                        </p:tav>
                                      </p:tavLst>
                                    </p:anim>
                                    <p:anim calcmode="lin" valueType="num">
                                      <p:cBhvr additive="base">
                                        <p:cTn id="41" dur="1000" fill="hold"/>
                                        <p:tgtEl>
                                          <p:spTgt spid="7"/>
                                        </p:tgtEl>
                                        <p:attrNameLst>
                                          <p:attrName>ppt_y</p:attrName>
                                        </p:attrNameLst>
                                      </p:cBhvr>
                                      <p:tavLst>
                                        <p:tav tm="0">
                                          <p:val>
                                            <p:strVal val="1+#ppt_h/2"/>
                                          </p:val>
                                        </p:tav>
                                        <p:tav tm="100000">
                                          <p:val>
                                            <p:strVal val="#ppt_y"/>
                                          </p:val>
                                        </p:tav>
                                      </p:tavLst>
                                    </p:anim>
                                  </p:childTnLst>
                                </p:cTn>
                              </p:par>
                              <p:par>
                                <p:cTn id="42" presetID="45" presetClass="entr" presetSubtype="0" fill="hold" nodeType="withEffect">
                                  <p:stCondLst>
                                    <p:cond delay="75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500"/>
                                        <p:tgtEl>
                                          <p:spTgt spid="7"/>
                                        </p:tgtEl>
                                      </p:cBhvr>
                                    </p:animEffect>
                                    <p:anim calcmode="lin" valueType="num">
                                      <p:cBhvr>
                                        <p:cTn id="45" dur="1500" fill="hold"/>
                                        <p:tgtEl>
                                          <p:spTgt spid="7"/>
                                        </p:tgtEl>
                                        <p:attrNameLst>
                                          <p:attrName>ppt_w</p:attrName>
                                        </p:attrNameLst>
                                      </p:cBhvr>
                                      <p:tavLst>
                                        <p:tav tm="0" fmla="#ppt_w*sin(2.5*pi*$)">
                                          <p:val>
                                            <p:fltVal val="0"/>
                                          </p:val>
                                        </p:tav>
                                        <p:tav tm="100000">
                                          <p:val>
                                            <p:fltVal val="1"/>
                                          </p:val>
                                        </p:tav>
                                      </p:tavLst>
                                    </p:anim>
                                    <p:anim calcmode="lin" valueType="num">
                                      <p:cBhvr>
                                        <p:cTn id="46" dur="1500" fill="hold"/>
                                        <p:tgtEl>
                                          <p:spTgt spid="7"/>
                                        </p:tgtEl>
                                        <p:attrNameLst>
                                          <p:attrName>ppt_h</p:attrName>
                                        </p:attrNameLst>
                                      </p:cBhvr>
                                      <p:tavLst>
                                        <p:tav tm="0">
                                          <p:val>
                                            <p:strVal val="#ppt_h"/>
                                          </p:val>
                                        </p:tav>
                                        <p:tav tm="100000">
                                          <p:val>
                                            <p:strVal val="#ppt_h"/>
                                          </p:val>
                                        </p:tav>
                                      </p:tavLst>
                                    </p:anim>
                                  </p:childTnLst>
                                </p:cTn>
                              </p:par>
                              <p:par>
                                <p:cTn id="47" presetID="2" presetClass="entr" presetSubtype="4" fill="hold" nodeType="withEffect">
                                  <p:stCondLst>
                                    <p:cond delay="100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1000" fill="hold"/>
                                        <p:tgtEl>
                                          <p:spTgt spid="8"/>
                                        </p:tgtEl>
                                        <p:attrNameLst>
                                          <p:attrName>ppt_x</p:attrName>
                                        </p:attrNameLst>
                                      </p:cBhvr>
                                      <p:tavLst>
                                        <p:tav tm="0">
                                          <p:val>
                                            <p:strVal val="#ppt_x"/>
                                          </p:val>
                                        </p:tav>
                                        <p:tav tm="100000">
                                          <p:val>
                                            <p:strVal val="#ppt_x"/>
                                          </p:val>
                                        </p:tav>
                                      </p:tavLst>
                                    </p:anim>
                                    <p:anim calcmode="lin" valueType="num">
                                      <p:cBhvr additive="base">
                                        <p:cTn id="50" dur="1000" fill="hold"/>
                                        <p:tgtEl>
                                          <p:spTgt spid="8"/>
                                        </p:tgtEl>
                                        <p:attrNameLst>
                                          <p:attrName>ppt_y</p:attrName>
                                        </p:attrNameLst>
                                      </p:cBhvr>
                                      <p:tavLst>
                                        <p:tav tm="0">
                                          <p:val>
                                            <p:strVal val="1+#ppt_h/2"/>
                                          </p:val>
                                        </p:tav>
                                        <p:tav tm="100000">
                                          <p:val>
                                            <p:strVal val="#ppt_y"/>
                                          </p:val>
                                        </p:tav>
                                      </p:tavLst>
                                    </p:anim>
                                  </p:childTnLst>
                                </p:cTn>
                              </p:par>
                              <p:par>
                                <p:cTn id="51" presetID="45" presetClass="entr" presetSubtype="0" fill="hold" nodeType="withEffect">
                                  <p:stCondLst>
                                    <p:cond delay="100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1500"/>
                                        <p:tgtEl>
                                          <p:spTgt spid="8"/>
                                        </p:tgtEl>
                                      </p:cBhvr>
                                    </p:animEffect>
                                    <p:anim calcmode="lin" valueType="num">
                                      <p:cBhvr>
                                        <p:cTn id="54" dur="1500" fill="hold"/>
                                        <p:tgtEl>
                                          <p:spTgt spid="8"/>
                                        </p:tgtEl>
                                        <p:attrNameLst>
                                          <p:attrName>ppt_w</p:attrName>
                                        </p:attrNameLst>
                                      </p:cBhvr>
                                      <p:tavLst>
                                        <p:tav tm="0" fmla="#ppt_w*sin(2.5*pi*$)">
                                          <p:val>
                                            <p:fltVal val="0"/>
                                          </p:val>
                                        </p:tav>
                                        <p:tav tm="100000">
                                          <p:val>
                                            <p:fltVal val="1"/>
                                          </p:val>
                                        </p:tav>
                                      </p:tavLst>
                                    </p:anim>
                                    <p:anim calcmode="lin" valueType="num">
                                      <p:cBhvr>
                                        <p:cTn id="55" dur="1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450677" y="-5098044"/>
            <a:ext cx="6324459" cy="5879615"/>
            <a:chOff x="8999021" y="-5237553"/>
            <a:chExt cx="9371755" cy="8712577"/>
          </a:xfrm>
        </p:grpSpPr>
        <p:sp>
          <p:nvSpPr>
            <p:cNvPr id="12" name="椭圆 11"/>
            <p:cNvSpPr/>
            <p:nvPr/>
          </p:nvSpPr>
          <p:spPr>
            <a:xfrm rot="12209326">
              <a:off x="9711864" y="-5237553"/>
              <a:ext cx="8305799" cy="8305801"/>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20560962">
              <a:off x="10064976" y="-4920078"/>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7200000">
              <a:off x="8999019" y="-4830773"/>
              <a:ext cx="8305799" cy="8305796"/>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rot="16918546">
            <a:off x="9251396" y="4401998"/>
            <a:ext cx="5881208" cy="5708918"/>
            <a:chOff x="9167665" y="-5547785"/>
            <a:chExt cx="9203111" cy="8933507"/>
          </a:xfrm>
        </p:grpSpPr>
        <p:sp>
          <p:nvSpPr>
            <p:cNvPr id="20" name="椭圆 19"/>
            <p:cNvSpPr/>
            <p:nvPr/>
          </p:nvSpPr>
          <p:spPr>
            <a:xfrm rot="12209326">
              <a:off x="9167665" y="-5547785"/>
              <a:ext cx="8305799"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20560962">
              <a:off x="10064976" y="-4920078"/>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rot="7200000">
              <a:off x="9359066" y="-4966269"/>
              <a:ext cx="8305800" cy="8305801"/>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2021781">
            <a:off x="-4103774" y="986256"/>
            <a:ext cx="5137096" cy="5222912"/>
            <a:chOff x="9689281" y="-5440800"/>
            <a:chExt cx="8681497" cy="8826525"/>
          </a:xfrm>
        </p:grpSpPr>
        <p:sp>
          <p:nvSpPr>
            <p:cNvPr id="25" name="椭圆 24"/>
            <p:cNvSpPr/>
            <p:nvPr/>
          </p:nvSpPr>
          <p:spPr>
            <a:xfrm rot="12209326">
              <a:off x="9689281" y="-5440800"/>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20560962">
              <a:off x="10064978" y="-4920078"/>
              <a:ext cx="8305800" cy="8305803"/>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760135" y="3248782"/>
            <a:ext cx="252000" cy="252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3375305" y="3535548"/>
            <a:ext cx="2468880" cy="1097280"/>
          </a:xfrm>
          <a:prstGeom prst="rect">
            <a:avLst/>
          </a:prstGeom>
          <a:noFill/>
        </p:spPr>
        <p:txBody>
          <a:bodyPr wrap="none" rtlCol="0">
            <a:spAutoFit/>
          </a:bodyPr>
          <a:lstStyle/>
          <a:p>
            <a:r>
              <a:rPr lang="en-US" altLang="zh-CN" sz="6600" b="1" spc="-300" dirty="0" smtClean="0">
                <a:latin typeface="方正兰亭超细黑简体" panose="02000000000000000000" pitchFamily="2" charset="-122"/>
                <a:ea typeface="方正兰亭超细黑简体" panose="02000000000000000000" pitchFamily="2" charset="-122"/>
              </a:rPr>
              <a:t>Th</a:t>
            </a:r>
            <a:r>
              <a:rPr lang="x-none" altLang="en-US" sz="6600" b="1" spc="-300" dirty="0" smtClean="0">
                <a:latin typeface="方正兰亭超细黑简体" panose="02000000000000000000" pitchFamily="2" charset="-122"/>
                <a:ea typeface="方正兰亭超细黑简体" panose="02000000000000000000" pitchFamily="2" charset="-122"/>
              </a:rPr>
              <a:t>a</a:t>
            </a:r>
            <a:r>
              <a:rPr lang="en-US" altLang="zh-CN" sz="6600" b="1" spc="-300" dirty="0" smtClean="0">
                <a:latin typeface="方正兰亭超细黑简体" panose="02000000000000000000" pitchFamily="2" charset="-122"/>
                <a:ea typeface="方正兰亭超细黑简体" panose="02000000000000000000" pitchFamily="2" charset="-122"/>
              </a:rPr>
              <a:t>nks</a:t>
            </a:r>
            <a:endParaRPr lang="zh-CN" altLang="en-US" sz="6600" b="1" spc="-300" dirty="0">
              <a:latin typeface="方正兰亭超细黑简体" panose="02000000000000000000" pitchFamily="2" charset="-122"/>
              <a:ea typeface="方正兰亭超细黑简体" panose="02000000000000000000" pitchFamily="2" charset="-122"/>
            </a:endParaRPr>
          </a:p>
        </p:txBody>
      </p:sp>
      <p:sp>
        <p:nvSpPr>
          <p:cNvPr id="5" name="椭圆 4"/>
          <p:cNvSpPr/>
          <p:nvPr/>
        </p:nvSpPr>
        <p:spPr>
          <a:xfrm>
            <a:off x="10363569" y="2025570"/>
            <a:ext cx="325997" cy="3240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flipH="1">
            <a:off x="5712346" y="610932"/>
            <a:ext cx="252000" cy="252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0297392" y="5193139"/>
            <a:ext cx="229175" cy="229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Tm="6000">
        <p14:flythrough/>
      </p:transition>
    </mc:Choice>
    <mc:Fallback>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par>
                                <p:cTn id="11" presetID="8" presetClass="emph" presetSubtype="0" fill="hold" nodeType="withEffect">
                                  <p:stCondLst>
                                    <p:cond delay="0"/>
                                  </p:stCondLst>
                                  <p:childTnLst>
                                    <p:animRot by="-21600000">
                                      <p:cBhvr>
                                        <p:cTn id="12" dur="1750" fill="hold"/>
                                        <p:tgtEl>
                                          <p:spTgt spid="11"/>
                                        </p:tgtEl>
                                        <p:attrNameLst>
                                          <p:attrName>r</p:attrName>
                                        </p:attrNameLst>
                                      </p:cBhvr>
                                    </p:animRot>
                                  </p:childTnLst>
                                </p:cTn>
                              </p:par>
                              <p:par>
                                <p:cTn id="13" presetID="3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1000" fill="hold"/>
                                        <p:tgtEl>
                                          <p:spTgt spid="24"/>
                                        </p:tgtEl>
                                        <p:attrNameLst>
                                          <p:attrName>ppt_w</p:attrName>
                                        </p:attrNameLst>
                                      </p:cBhvr>
                                      <p:tavLst>
                                        <p:tav tm="0">
                                          <p:val>
                                            <p:fltVal val="0"/>
                                          </p:val>
                                        </p:tav>
                                        <p:tav tm="100000">
                                          <p:val>
                                            <p:strVal val="#ppt_w"/>
                                          </p:val>
                                        </p:tav>
                                      </p:tavLst>
                                    </p:anim>
                                    <p:anim calcmode="lin" valueType="num">
                                      <p:cBhvr>
                                        <p:cTn id="16" dur="1000" fill="hold"/>
                                        <p:tgtEl>
                                          <p:spTgt spid="24"/>
                                        </p:tgtEl>
                                        <p:attrNameLst>
                                          <p:attrName>ppt_h</p:attrName>
                                        </p:attrNameLst>
                                      </p:cBhvr>
                                      <p:tavLst>
                                        <p:tav tm="0">
                                          <p:val>
                                            <p:fltVal val="0"/>
                                          </p:val>
                                        </p:tav>
                                        <p:tav tm="100000">
                                          <p:val>
                                            <p:strVal val="#ppt_h"/>
                                          </p:val>
                                        </p:tav>
                                      </p:tavLst>
                                    </p:anim>
                                    <p:anim calcmode="lin" valueType="num">
                                      <p:cBhvr>
                                        <p:cTn id="17" dur="1000" fill="hold"/>
                                        <p:tgtEl>
                                          <p:spTgt spid="24"/>
                                        </p:tgtEl>
                                        <p:attrNameLst>
                                          <p:attrName>style.rotation</p:attrName>
                                        </p:attrNameLst>
                                      </p:cBhvr>
                                      <p:tavLst>
                                        <p:tav tm="0">
                                          <p:val>
                                            <p:fltVal val="90"/>
                                          </p:val>
                                        </p:tav>
                                        <p:tav tm="100000">
                                          <p:val>
                                            <p:fltVal val="0"/>
                                          </p:val>
                                        </p:tav>
                                      </p:tavLst>
                                    </p:anim>
                                    <p:animEffect transition="in" filter="fade">
                                      <p:cBhvr>
                                        <p:cTn id="18" dur="1000"/>
                                        <p:tgtEl>
                                          <p:spTgt spid="24"/>
                                        </p:tgtEl>
                                      </p:cBhvr>
                                    </p:animEffect>
                                  </p:childTnLst>
                                </p:cTn>
                              </p:par>
                              <p:par>
                                <p:cTn id="19" presetID="8" presetClass="emph" presetSubtype="0" fill="hold" nodeType="withEffect">
                                  <p:stCondLst>
                                    <p:cond delay="0"/>
                                  </p:stCondLst>
                                  <p:childTnLst>
                                    <p:animRot by="-21600000">
                                      <p:cBhvr>
                                        <p:cTn id="20" dur="1750" fill="hold"/>
                                        <p:tgtEl>
                                          <p:spTgt spid="24"/>
                                        </p:tgtEl>
                                        <p:attrNameLst>
                                          <p:attrName>r</p:attrName>
                                        </p:attrNameLst>
                                      </p:cBhvr>
                                    </p:animRot>
                                  </p:childTnLst>
                                </p:cTn>
                              </p:par>
                              <p:par>
                                <p:cTn id="21" presetID="3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1000" fill="hold"/>
                                        <p:tgtEl>
                                          <p:spTgt spid="18"/>
                                        </p:tgtEl>
                                        <p:attrNameLst>
                                          <p:attrName>ppt_w</p:attrName>
                                        </p:attrNameLst>
                                      </p:cBhvr>
                                      <p:tavLst>
                                        <p:tav tm="0">
                                          <p:val>
                                            <p:fltVal val="0"/>
                                          </p:val>
                                        </p:tav>
                                        <p:tav tm="100000">
                                          <p:val>
                                            <p:strVal val="#ppt_w"/>
                                          </p:val>
                                        </p:tav>
                                      </p:tavLst>
                                    </p:anim>
                                    <p:anim calcmode="lin" valueType="num">
                                      <p:cBhvr>
                                        <p:cTn id="24" dur="1000" fill="hold"/>
                                        <p:tgtEl>
                                          <p:spTgt spid="18"/>
                                        </p:tgtEl>
                                        <p:attrNameLst>
                                          <p:attrName>ppt_h</p:attrName>
                                        </p:attrNameLst>
                                      </p:cBhvr>
                                      <p:tavLst>
                                        <p:tav tm="0">
                                          <p:val>
                                            <p:fltVal val="0"/>
                                          </p:val>
                                        </p:tav>
                                        <p:tav tm="100000">
                                          <p:val>
                                            <p:strVal val="#ppt_h"/>
                                          </p:val>
                                        </p:tav>
                                      </p:tavLst>
                                    </p:anim>
                                    <p:anim calcmode="lin" valueType="num">
                                      <p:cBhvr>
                                        <p:cTn id="25" dur="1000" fill="hold"/>
                                        <p:tgtEl>
                                          <p:spTgt spid="18"/>
                                        </p:tgtEl>
                                        <p:attrNameLst>
                                          <p:attrName>style.rotation</p:attrName>
                                        </p:attrNameLst>
                                      </p:cBhvr>
                                      <p:tavLst>
                                        <p:tav tm="0">
                                          <p:val>
                                            <p:fltVal val="90"/>
                                          </p:val>
                                        </p:tav>
                                        <p:tav tm="100000">
                                          <p:val>
                                            <p:fltVal val="0"/>
                                          </p:val>
                                        </p:tav>
                                      </p:tavLst>
                                    </p:anim>
                                    <p:animEffect transition="in" filter="fade">
                                      <p:cBhvr>
                                        <p:cTn id="26" dur="1000"/>
                                        <p:tgtEl>
                                          <p:spTgt spid="18"/>
                                        </p:tgtEl>
                                      </p:cBhvr>
                                    </p:animEffect>
                                  </p:childTnLst>
                                </p:cTn>
                              </p:par>
                              <p:par>
                                <p:cTn id="27" presetID="8" presetClass="emph" presetSubtype="0" fill="hold" nodeType="withEffect">
                                  <p:stCondLst>
                                    <p:cond delay="0"/>
                                  </p:stCondLst>
                                  <p:childTnLst>
                                    <p:animRot by="-21600000">
                                      <p:cBhvr>
                                        <p:cTn id="28" dur="1750" fill="hold"/>
                                        <p:tgtEl>
                                          <p:spTgt spid="18"/>
                                        </p:tgtEl>
                                        <p:attrNameLst>
                                          <p:attrName>r</p:attrName>
                                        </p:attrNameLst>
                                      </p:cBhvr>
                                    </p:animRot>
                                  </p:childTnLst>
                                </p:cTn>
                              </p:par>
                            </p:childTnLst>
                          </p:cTn>
                        </p:par>
                        <p:par>
                          <p:cTn id="29" fill="hold">
                            <p:stCondLst>
                              <p:cond delay="1000"/>
                            </p:stCondLst>
                            <p:childTnLst>
                              <p:par>
                                <p:cTn id="30" presetID="63" presetClass="path" presetSubtype="0" accel="50000" decel="50000" fill="hold" grpId="1" nodeType="afterEffect">
                                  <p:stCondLst>
                                    <p:cond delay="0"/>
                                  </p:stCondLst>
                                  <p:childTnLst>
                                    <p:animMotion origin="layout" path="M 3.95833E-6 2.59259E-6 L 0.04218 0.48009 " pathEditMode="relative" rAng="0" ptsTypes="AA">
                                      <p:cBhvr>
                                        <p:cTn id="31" dur="1250" fill="hold"/>
                                        <p:tgtEl>
                                          <p:spTgt spid="9"/>
                                        </p:tgtEl>
                                        <p:attrNameLst>
                                          <p:attrName>ppt_x</p:attrName>
                                          <p:attrName>ppt_y</p:attrName>
                                        </p:attrNameLst>
                                      </p:cBhvr>
                                      <p:rCtr x="2109" y="24005"/>
                                    </p:animMotion>
                                  </p:childTnLst>
                                </p:cTn>
                              </p:par>
                              <p:par>
                                <p:cTn id="32" presetID="6" presetClass="emph" presetSubtype="0" accel="50000" decel="50000" fill="hold" grpId="2" nodeType="withEffect">
                                  <p:stCondLst>
                                    <p:cond delay="0"/>
                                  </p:stCondLst>
                                  <p:childTnLst>
                                    <p:animScale>
                                      <p:cBhvr>
                                        <p:cTn id="33" dur="1250" fill="hold"/>
                                        <p:tgtEl>
                                          <p:spTgt spid="9"/>
                                        </p:tgtEl>
                                      </p:cBhvr>
                                      <p:by x="25000" y="25000"/>
                                      <p:from x="48008" y="48008"/>
                                    </p:animScale>
                                  </p:childTnLst>
                                </p:cTn>
                              </p:par>
                              <p:par>
                                <p:cTn id="34" presetID="63" presetClass="path" presetSubtype="0" accel="50000" decel="50000" fill="hold" grpId="1" nodeType="withEffect">
                                  <p:stCondLst>
                                    <p:cond delay="0"/>
                                  </p:stCondLst>
                                  <p:childTnLst>
                                    <p:animMotion origin="layout" path="M -1.45833E-6 -1.48148E-6 L -0.34245 0.26829 " pathEditMode="relative" rAng="0" ptsTypes="AA">
                                      <p:cBhvr>
                                        <p:cTn id="35" dur="1250" fill="hold"/>
                                        <p:tgtEl>
                                          <p:spTgt spid="5"/>
                                        </p:tgtEl>
                                        <p:attrNameLst>
                                          <p:attrName>ppt_x</p:attrName>
                                          <p:attrName>ppt_y</p:attrName>
                                        </p:attrNameLst>
                                      </p:cBhvr>
                                      <p:rCtr x="-17122" y="13403"/>
                                    </p:animMotion>
                                  </p:childTnLst>
                                </p:cTn>
                              </p:par>
                              <p:par>
                                <p:cTn id="36" presetID="6" presetClass="emph" presetSubtype="0" accel="50000" decel="50000" fill="hold" grpId="2" nodeType="withEffect">
                                  <p:stCondLst>
                                    <p:cond delay="0"/>
                                  </p:stCondLst>
                                  <p:childTnLst>
                                    <p:animScale>
                                      <p:cBhvr>
                                        <p:cTn id="37" dur="1250" fill="hold"/>
                                        <p:tgtEl>
                                          <p:spTgt spid="5"/>
                                        </p:tgtEl>
                                      </p:cBhvr>
                                      <p:by x="25000" y="25000"/>
                                      <p:from x="48008" y="48008"/>
                                    </p:animScale>
                                  </p:childTnLst>
                                </p:cTn>
                              </p:par>
                              <p:par>
                                <p:cTn id="38" presetID="63" presetClass="path" presetSubtype="0" accel="50000" decel="50000" fill="hold" grpId="1" nodeType="withEffect">
                                  <p:stCondLst>
                                    <p:cond delay="0"/>
                                  </p:stCondLst>
                                  <p:childTnLst>
                                    <p:animMotion origin="layout" path="M 3.54167E-6 -2.59259E-6 L -0.33464 -0.18449 " pathEditMode="relative" rAng="0" ptsTypes="AA">
                                      <p:cBhvr>
                                        <p:cTn id="39" dur="1250" fill="hold"/>
                                        <p:tgtEl>
                                          <p:spTgt spid="13"/>
                                        </p:tgtEl>
                                        <p:attrNameLst>
                                          <p:attrName>ppt_x</p:attrName>
                                          <p:attrName>ppt_y</p:attrName>
                                        </p:attrNameLst>
                                      </p:cBhvr>
                                      <p:rCtr x="-16732" y="-9236"/>
                                    </p:animMotion>
                                  </p:childTnLst>
                                </p:cTn>
                              </p:par>
                              <p:par>
                                <p:cTn id="40" presetID="6" presetClass="emph" presetSubtype="0" accel="50000" decel="50000" fill="hold" grpId="2" nodeType="withEffect">
                                  <p:stCondLst>
                                    <p:cond delay="0"/>
                                  </p:stCondLst>
                                  <p:childTnLst>
                                    <p:animScale>
                                      <p:cBhvr>
                                        <p:cTn id="41" dur="1250" fill="hold"/>
                                        <p:tgtEl>
                                          <p:spTgt spid="13"/>
                                        </p:tgtEl>
                                      </p:cBhvr>
                                      <p:by x="25000" y="25000"/>
                                      <p:from x="48008" y="48008"/>
                                    </p:animScale>
                                  </p:childTnLst>
                                </p:cTn>
                              </p:par>
                              <p:par>
                                <p:cTn id="42" presetID="63" presetClass="path" presetSubtype="0" accel="50000" decel="50000" fill="hold" grpId="1" nodeType="withEffect">
                                  <p:stCondLst>
                                    <p:cond delay="0"/>
                                  </p:stCondLst>
                                  <p:childTnLst>
                                    <p:animMotion origin="layout" path="M 3.75E-6 1.85185E-6 L 0.45013 0.09537 " pathEditMode="relative" rAng="0" ptsTypes="AA">
                                      <p:cBhvr>
                                        <p:cTn id="43" dur="1250" fill="hold"/>
                                        <p:tgtEl>
                                          <p:spTgt spid="15"/>
                                        </p:tgtEl>
                                        <p:attrNameLst>
                                          <p:attrName>ppt_x</p:attrName>
                                          <p:attrName>ppt_y</p:attrName>
                                        </p:attrNameLst>
                                      </p:cBhvr>
                                      <p:rCtr x="22500" y="4769"/>
                                    </p:animMotion>
                                  </p:childTnLst>
                                </p:cTn>
                              </p:par>
                              <p:par>
                                <p:cTn id="44" presetID="6" presetClass="emph" presetSubtype="0" accel="50000" decel="50000" fill="hold" grpId="2" nodeType="withEffect">
                                  <p:stCondLst>
                                    <p:cond delay="0"/>
                                  </p:stCondLst>
                                  <p:childTnLst>
                                    <p:animScale>
                                      <p:cBhvr>
                                        <p:cTn id="45" dur="1250" fill="hold"/>
                                        <p:tgtEl>
                                          <p:spTgt spid="15"/>
                                        </p:tgtEl>
                                      </p:cBhvr>
                                      <p:by x="25000" y="25000"/>
                                      <p:from x="48008" y="48008"/>
                                    </p:animScale>
                                  </p:childTnLst>
                                </p:cTn>
                              </p:par>
                              <p:par>
                                <p:cTn id="46" presetID="10" presetClass="exit" presetSubtype="0" fill="hold" grpId="3" nodeType="withEffect">
                                  <p:stCondLst>
                                    <p:cond delay="750"/>
                                  </p:stCondLst>
                                  <p:childTnLst>
                                    <p:animEffect transition="out" filter="fade">
                                      <p:cBhvr>
                                        <p:cTn id="47" dur="500"/>
                                        <p:tgtEl>
                                          <p:spTgt spid="15"/>
                                        </p:tgtEl>
                                      </p:cBhvr>
                                    </p:animEffect>
                                    <p:set>
                                      <p:cBhvr>
                                        <p:cTn id="48" dur="1" fill="hold">
                                          <p:stCondLst>
                                            <p:cond delay="499"/>
                                          </p:stCondLst>
                                        </p:cTn>
                                        <p:tgtEl>
                                          <p:spTgt spid="15"/>
                                        </p:tgtEl>
                                        <p:attrNameLst>
                                          <p:attrName>style.visibility</p:attrName>
                                        </p:attrNameLst>
                                      </p:cBhvr>
                                      <p:to>
                                        <p:strVal val="hidden"/>
                                      </p:to>
                                    </p:set>
                                  </p:childTnLst>
                                </p:cTn>
                              </p:par>
                              <p:par>
                                <p:cTn id="49" presetID="10" presetClass="exit" presetSubtype="0" fill="hold" grpId="3" nodeType="withEffect">
                                  <p:stCondLst>
                                    <p:cond delay="75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par>
                                <p:cTn id="52" presetID="10" presetClass="exit" presetSubtype="0" fill="hold" grpId="3" nodeType="withEffect">
                                  <p:stCondLst>
                                    <p:cond delay="75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par>
                                <p:cTn id="55" presetID="10" presetClass="exit" presetSubtype="0" fill="hold" grpId="3" nodeType="withEffect">
                                  <p:stCondLst>
                                    <p:cond delay="75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childTnLst>
                          </p:cTn>
                        </p:par>
                        <p:par>
                          <p:cTn id="58" fill="hold">
                            <p:stCondLst>
                              <p:cond delay="2500"/>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19"/>
                                        </p:tgtEl>
                                        <p:attrNameLst>
                                          <p:attrName>ppt_y</p:attrName>
                                        </p:attrNameLst>
                                      </p:cBhvr>
                                      <p:tavLst>
                                        <p:tav tm="0">
                                          <p:val>
                                            <p:strVal val="#ppt_y"/>
                                          </p:val>
                                        </p:tav>
                                        <p:tav tm="100000">
                                          <p:val>
                                            <p:strVal val="#ppt_y"/>
                                          </p:val>
                                        </p:tav>
                                      </p:tavLst>
                                    </p:anim>
                                    <p:anim calcmode="lin" valueType="num">
                                      <p:cBhvr>
                                        <p:cTn id="63"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bldLvl="0" animBg="1"/>
      <p:bldP spid="15" grpId="2" bldLvl="0" animBg="1"/>
      <p:bldP spid="15" grpId="3" bldLvl="0" animBg="1"/>
      <p:bldP spid="19" grpId="0"/>
      <p:bldP spid="5" grpId="1" bldLvl="0" animBg="1"/>
      <p:bldP spid="5" grpId="2" bldLvl="0" animBg="1"/>
      <p:bldP spid="5" grpId="3" bldLvl="0" animBg="1"/>
      <p:bldP spid="9" grpId="1" bldLvl="0" animBg="1"/>
      <p:bldP spid="9" grpId="2" bldLvl="0" animBg="1"/>
      <p:bldP spid="9" grpId="3" bldLvl="0" animBg="1"/>
      <p:bldP spid="13" grpId="1" bldLvl="0" animBg="1"/>
      <p:bldP spid="13" grpId="2" bldLvl="0" animBg="1"/>
      <p:bldP spid="13" grpId="3"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rot="5400000" flipV="1">
            <a:off x="10417090" y="3074787"/>
            <a:ext cx="1373909" cy="1373909"/>
          </a:xfrm>
          <a:custGeom>
            <a:avLst/>
            <a:gdLst>
              <a:gd name="connsiteX0" fmla="*/ 0 w 4343400"/>
              <a:gd name="connsiteY0" fmla="*/ 0 h 4343400"/>
              <a:gd name="connsiteX1" fmla="*/ 4343400 w 4343400"/>
              <a:gd name="connsiteY1" fmla="*/ 4343400 h 4343400"/>
              <a:gd name="connsiteX2" fmla="*/ 3486149 w 4343400"/>
              <a:gd name="connsiteY2" fmla="*/ 4343400 h 4343400"/>
              <a:gd name="connsiteX3" fmla="*/ 0 w 4343400"/>
              <a:gd name="connsiteY3" fmla="*/ 857251 h 4343400"/>
              <a:gd name="connsiteX4" fmla="*/ 0 w 4343400"/>
              <a:gd name="connsiteY4" fmla="*/ 0 h 434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4343400">
                <a:moveTo>
                  <a:pt x="0" y="0"/>
                </a:moveTo>
                <a:lnTo>
                  <a:pt x="4343400" y="4343400"/>
                </a:lnTo>
                <a:lnTo>
                  <a:pt x="3486149" y="4343400"/>
                </a:lnTo>
                <a:lnTo>
                  <a:pt x="0" y="85725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任意多边形 9"/>
          <p:cNvSpPr/>
          <p:nvPr/>
        </p:nvSpPr>
        <p:spPr>
          <a:xfrm>
            <a:off x="8542458" y="1409402"/>
            <a:ext cx="2426770" cy="2426770"/>
          </a:xfrm>
          <a:custGeom>
            <a:avLst/>
            <a:gdLst>
              <a:gd name="connsiteX0" fmla="*/ 0 w 4343400"/>
              <a:gd name="connsiteY0" fmla="*/ 0 h 4343400"/>
              <a:gd name="connsiteX1" fmla="*/ 4343400 w 4343400"/>
              <a:gd name="connsiteY1" fmla="*/ 4343400 h 4343400"/>
              <a:gd name="connsiteX2" fmla="*/ 3486149 w 4343400"/>
              <a:gd name="connsiteY2" fmla="*/ 4343400 h 4343400"/>
              <a:gd name="connsiteX3" fmla="*/ 0 w 4343400"/>
              <a:gd name="connsiteY3" fmla="*/ 857251 h 4343400"/>
              <a:gd name="connsiteX4" fmla="*/ 0 w 4343400"/>
              <a:gd name="connsiteY4" fmla="*/ 0 h 434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4343400">
                <a:moveTo>
                  <a:pt x="0" y="0"/>
                </a:moveTo>
                <a:lnTo>
                  <a:pt x="4343400" y="4343400"/>
                </a:lnTo>
                <a:lnTo>
                  <a:pt x="3486149" y="4343400"/>
                </a:lnTo>
                <a:lnTo>
                  <a:pt x="0" y="857251"/>
                </a:lnTo>
                <a:lnTo>
                  <a:pt x="0" y="0"/>
                </a:lnTo>
                <a:close/>
              </a:path>
            </a:pathLst>
          </a:cu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Text Box 3"/>
          <p:cNvSpPr>
            <a:spLocks noChangeArrowheads="1"/>
          </p:cNvSpPr>
          <p:nvPr/>
        </p:nvSpPr>
        <p:spPr bwMode="auto">
          <a:xfrm>
            <a:off x="4427330" y="2450128"/>
            <a:ext cx="954107" cy="923330"/>
          </a:xfrm>
          <a:prstGeom prst="rect">
            <a:avLst/>
          </a:prstGeom>
          <a:noFill/>
        </p:spPr>
        <p:txBody>
          <a:bodyPr wrap="none">
            <a:spAutoFit/>
          </a:bodyPr>
          <a:lstStyle/>
          <a:p>
            <a:pPr algn="ctr">
              <a:spcBef>
                <a:spcPct val="0"/>
              </a:spcBef>
            </a:pPr>
            <a:r>
              <a:rPr lang="zh-CN" altLang="en-US" sz="5400" spc="600" dirty="0" smtClean="0">
                <a:solidFill>
                  <a:schemeClr val="tx1">
                    <a:lumMod val="85000"/>
                    <a:lumOff val="15000"/>
                  </a:schemeClr>
                </a:solidFill>
                <a:latin typeface="+mj-ea"/>
                <a:ea typeface="+mj-ea"/>
              </a:rPr>
              <a:t>序</a:t>
            </a:r>
            <a:endParaRPr lang="zh-CN" altLang="en-US" sz="5400" spc="600" dirty="0" smtClean="0">
              <a:solidFill>
                <a:schemeClr val="tx1">
                  <a:lumMod val="85000"/>
                  <a:lumOff val="15000"/>
                </a:schemeClr>
              </a:solidFill>
              <a:latin typeface="+mj-ea"/>
              <a:ea typeface="+mj-ea"/>
            </a:endParaRPr>
          </a:p>
        </p:txBody>
      </p:sp>
      <p:sp>
        <p:nvSpPr>
          <p:cNvPr id="15" name="任意多边形 14"/>
          <p:cNvSpPr/>
          <p:nvPr/>
        </p:nvSpPr>
        <p:spPr>
          <a:xfrm rot="13500000" flipV="1">
            <a:off x="3309934" y="-1608773"/>
            <a:ext cx="3205004" cy="3205004"/>
          </a:xfrm>
          <a:custGeom>
            <a:avLst/>
            <a:gdLst>
              <a:gd name="connsiteX0" fmla="*/ 6161074 w 6161074"/>
              <a:gd name="connsiteY0" fmla="*/ 6161074 h 6161074"/>
              <a:gd name="connsiteX1" fmla="*/ 0 w 6161074"/>
              <a:gd name="connsiteY1" fmla="*/ 0 h 6161074"/>
              <a:gd name="connsiteX2" fmla="*/ 0 w 6161074"/>
              <a:gd name="connsiteY2" fmla="*/ 6161074 h 6161074"/>
            </a:gdLst>
            <a:ahLst/>
            <a:cxnLst>
              <a:cxn ang="0">
                <a:pos x="connsiteX0" y="connsiteY0"/>
              </a:cxn>
              <a:cxn ang="0">
                <a:pos x="connsiteX1" y="connsiteY1"/>
              </a:cxn>
              <a:cxn ang="0">
                <a:pos x="connsiteX2" y="connsiteY2"/>
              </a:cxn>
            </a:cxnLst>
            <a:rect l="l" t="t" r="r" b="b"/>
            <a:pathLst>
              <a:path w="6161074" h="6161074">
                <a:moveTo>
                  <a:pt x="6161074" y="6161074"/>
                </a:moveTo>
                <a:lnTo>
                  <a:pt x="0" y="0"/>
                </a:lnTo>
                <a:lnTo>
                  <a:pt x="0" y="6161074"/>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Freeform 6"/>
          <p:cNvSpPr/>
          <p:nvPr/>
        </p:nvSpPr>
        <p:spPr bwMode="auto">
          <a:xfrm>
            <a:off x="3984779" y="1917904"/>
            <a:ext cx="1843838" cy="1843838"/>
          </a:xfrm>
          <a:custGeom>
            <a:avLst/>
            <a:gdLst>
              <a:gd name="T0" fmla="*/ 8861 w 17721"/>
              <a:gd name="T1" fmla="*/ 0 h 17721"/>
              <a:gd name="T2" fmla="*/ 17721 w 17721"/>
              <a:gd name="T3" fmla="*/ 8861 h 17721"/>
              <a:gd name="T4" fmla="*/ 8861 w 17721"/>
              <a:gd name="T5" fmla="*/ 17721 h 17721"/>
              <a:gd name="T6" fmla="*/ 0 w 17721"/>
              <a:gd name="T7" fmla="*/ 8861 h 17721"/>
              <a:gd name="T8" fmla="*/ 8861 w 17721"/>
              <a:gd name="T9" fmla="*/ 0 h 17721"/>
            </a:gdLst>
            <a:ahLst/>
            <a:cxnLst>
              <a:cxn ang="0">
                <a:pos x="T0" y="T1"/>
              </a:cxn>
              <a:cxn ang="0">
                <a:pos x="T2" y="T3"/>
              </a:cxn>
              <a:cxn ang="0">
                <a:pos x="T4" y="T5"/>
              </a:cxn>
              <a:cxn ang="0">
                <a:pos x="T6" y="T7"/>
              </a:cxn>
              <a:cxn ang="0">
                <a:pos x="T8" y="T9"/>
              </a:cxn>
            </a:cxnLst>
            <a:rect l="0" t="0" r="r" b="b"/>
            <a:pathLst>
              <a:path w="17721" h="17721">
                <a:moveTo>
                  <a:pt x="8861" y="0"/>
                </a:moveTo>
                <a:lnTo>
                  <a:pt x="17721" y="8861"/>
                </a:lnTo>
                <a:lnTo>
                  <a:pt x="8861" y="17721"/>
                </a:lnTo>
                <a:lnTo>
                  <a:pt x="0" y="8861"/>
                </a:lnTo>
                <a:lnTo>
                  <a:pt x="8861" y="0"/>
                </a:lnTo>
                <a:close/>
              </a:path>
            </a:pathLst>
          </a:custGeom>
          <a:noFill/>
          <a:ln w="9525" cap="flat">
            <a:solidFill>
              <a:schemeClr val="bg1">
                <a:lumMod val="75000"/>
              </a:schemeClr>
            </a:solidFill>
            <a:prstDash val="solid"/>
            <a:miter lim="800000"/>
          </a:ln>
        </p:spPr>
        <p:txBody>
          <a:bodyPr vert="horz" wrap="square" lIns="156405" tIns="78203" rIns="156405" bIns="78203" numCol="1" anchor="t" anchorCtr="0" compatLnSpc="1"/>
          <a:lstStyle/>
          <a:p>
            <a:endParaRPr lang="zh-CN" altLang="en-US" sz="3080"/>
          </a:p>
        </p:txBody>
      </p:sp>
      <p:sp>
        <p:nvSpPr>
          <p:cNvPr id="17" name="Freeform 6"/>
          <p:cNvSpPr/>
          <p:nvPr/>
        </p:nvSpPr>
        <p:spPr bwMode="auto">
          <a:xfrm>
            <a:off x="4731682" y="3680462"/>
            <a:ext cx="355562" cy="355561"/>
          </a:xfrm>
          <a:custGeom>
            <a:avLst/>
            <a:gdLst>
              <a:gd name="T0" fmla="*/ 8861 w 17721"/>
              <a:gd name="T1" fmla="*/ 0 h 17721"/>
              <a:gd name="T2" fmla="*/ 17721 w 17721"/>
              <a:gd name="T3" fmla="*/ 8861 h 17721"/>
              <a:gd name="T4" fmla="*/ 8861 w 17721"/>
              <a:gd name="T5" fmla="*/ 17721 h 17721"/>
              <a:gd name="T6" fmla="*/ 0 w 17721"/>
              <a:gd name="T7" fmla="*/ 8861 h 17721"/>
              <a:gd name="T8" fmla="*/ 8861 w 17721"/>
              <a:gd name="T9" fmla="*/ 0 h 17721"/>
            </a:gdLst>
            <a:ahLst/>
            <a:cxnLst>
              <a:cxn ang="0">
                <a:pos x="T0" y="T1"/>
              </a:cxn>
              <a:cxn ang="0">
                <a:pos x="T2" y="T3"/>
              </a:cxn>
              <a:cxn ang="0">
                <a:pos x="T4" y="T5"/>
              </a:cxn>
              <a:cxn ang="0">
                <a:pos x="T6" y="T7"/>
              </a:cxn>
              <a:cxn ang="0">
                <a:pos x="T8" y="T9"/>
              </a:cxn>
            </a:cxnLst>
            <a:rect l="0" t="0" r="r" b="b"/>
            <a:pathLst>
              <a:path w="17721" h="17721">
                <a:moveTo>
                  <a:pt x="8861" y="0"/>
                </a:moveTo>
                <a:lnTo>
                  <a:pt x="17721" y="8861"/>
                </a:lnTo>
                <a:lnTo>
                  <a:pt x="8861" y="17721"/>
                </a:lnTo>
                <a:lnTo>
                  <a:pt x="0" y="8861"/>
                </a:lnTo>
                <a:lnTo>
                  <a:pt x="8861" y="0"/>
                </a:lnTo>
                <a:close/>
              </a:path>
            </a:pathLst>
          </a:custGeom>
          <a:solidFill>
            <a:schemeClr val="tx1">
              <a:lumMod val="75000"/>
              <a:lumOff val="25000"/>
            </a:schemeClr>
          </a:solidFill>
          <a:ln w="9525" cap="flat">
            <a:noFill/>
            <a:prstDash val="solid"/>
            <a:miter lim="800000"/>
          </a:ln>
        </p:spPr>
        <p:txBody>
          <a:bodyPr vert="horz" wrap="square" lIns="156405" tIns="78203" rIns="156405" bIns="78203" numCol="1" anchor="t" anchorCtr="0" compatLnSpc="1"/>
          <a:lstStyle/>
          <a:p>
            <a:endParaRPr lang="zh-CN" altLang="en-US" sz="3080"/>
          </a:p>
        </p:txBody>
      </p:sp>
      <p:sp>
        <p:nvSpPr>
          <p:cNvPr id="11" name="文本框 10"/>
          <p:cNvSpPr txBox="1"/>
          <p:nvPr/>
        </p:nvSpPr>
        <p:spPr>
          <a:xfrm>
            <a:off x="5862955" y="3680460"/>
            <a:ext cx="5179695" cy="1889760"/>
          </a:xfrm>
          <a:prstGeom prst="rect">
            <a:avLst/>
          </a:prstGeom>
          <a:noFill/>
          <a:effectLst/>
        </p:spPr>
        <p:txBody>
          <a:bodyPr vert="horz" wrap="square" rtlCol="0">
            <a:spAutoFit/>
          </a:bodyPr>
          <a:lstStyle/>
          <a:p>
            <a:pPr>
              <a:lnSpc>
                <a:spcPct val="130000"/>
              </a:lnSpc>
            </a:pPr>
            <a:r>
              <a:rPr lang="zh-CN" altLang="en-US" spc="300" dirty="0">
                <a:solidFill>
                  <a:schemeClr val="tx1">
                    <a:lumMod val="95000"/>
                    <a:lumOff val="5000"/>
                  </a:schemeClr>
                </a:solidFill>
                <a:latin typeface="微软雅黑" panose="020B0503020204020204" pitchFamily="34" charset="-122"/>
                <a:ea typeface="微软雅黑" panose="020B0503020204020204" pitchFamily="34" charset="-122"/>
              </a:rPr>
              <a:t>即使是不成熟的尝试，</a:t>
            </a:r>
            <a:endParaRPr lang="zh-CN" altLang="en-US" spc="3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r>
              <a:rPr lang="zh-CN" altLang="en-US" spc="300"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pc="300" dirty="0" smtClean="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pc="300" dirty="0">
                <a:solidFill>
                  <a:schemeClr val="tx1">
                    <a:lumMod val="95000"/>
                    <a:lumOff val="5000"/>
                  </a:schemeClr>
                </a:solidFill>
                <a:latin typeface="微软雅黑" panose="020B0503020204020204" pitchFamily="34" charset="-122"/>
                <a:ea typeface="微软雅黑" panose="020B0503020204020204" pitchFamily="34" charset="-122"/>
                <a:sym typeface="+mn-ea"/>
              </a:rPr>
              <a:t>也胜于胎死腹中的策略</a:t>
            </a:r>
            <a:r>
              <a:rPr lang="x-none" altLang="zh-CN" spc="300" dirty="0">
                <a:solidFill>
                  <a:schemeClr val="tx1">
                    <a:lumMod val="95000"/>
                    <a:lumOff val="5000"/>
                  </a:schemeClr>
                </a:solidFill>
                <a:latin typeface="微软雅黑" panose="020B0503020204020204" pitchFamily="34" charset="-122"/>
                <a:ea typeface="微软雅黑" panose="020B0503020204020204" pitchFamily="34" charset="-122"/>
                <a:sym typeface="+mn-ea"/>
              </a:rPr>
              <a:t>。</a:t>
            </a:r>
            <a:r>
              <a:rPr lang="zh-CN" altLang="en-US" spc="300" dirty="0">
                <a:solidFill>
                  <a:schemeClr val="tx1">
                    <a:lumMod val="95000"/>
                    <a:lumOff val="5000"/>
                  </a:schemeClr>
                </a:solidFill>
                <a:latin typeface="微软雅黑" panose="020B0503020204020204" pitchFamily="34" charset="-122"/>
                <a:ea typeface="微软雅黑" panose="020B0503020204020204" pitchFamily="34" charset="-122"/>
              </a:rPr>
              <a:t> </a:t>
            </a:r>
            <a:endParaRPr lang="en-US" altLang="zh-CN" spc="3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r>
              <a:rPr lang="zh-CN" altLang="en-US" spc="300" dirty="0" smtClean="0">
                <a:solidFill>
                  <a:schemeClr val="tx1">
                    <a:lumMod val="95000"/>
                    <a:lumOff val="5000"/>
                  </a:schemeClr>
                </a:solidFill>
                <a:latin typeface="微软雅黑" panose="020B0503020204020204" pitchFamily="34" charset="-122"/>
                <a:ea typeface="微软雅黑" panose="020B0503020204020204" pitchFamily="34" charset="-122"/>
              </a:rPr>
              <a:t>      </a:t>
            </a:r>
            <a:r>
              <a:rPr lang="x-none" altLang="zh-CN" spc="300" dirty="0" smtClean="0">
                <a:solidFill>
                  <a:schemeClr val="tx1">
                    <a:lumMod val="95000"/>
                    <a:lumOff val="5000"/>
                  </a:schemeClr>
                </a:solidFill>
                <a:latin typeface="微软雅黑" panose="020B0503020204020204" pitchFamily="34" charset="-122"/>
                <a:ea typeface="微软雅黑" panose="020B0503020204020204" pitchFamily="34" charset="-122"/>
              </a:rPr>
              <a:t>虽然</a:t>
            </a:r>
            <a:r>
              <a:rPr lang="x-none" altLang="zh-CN" spc="300" dirty="0">
                <a:solidFill>
                  <a:schemeClr val="tx1">
                    <a:lumMod val="95000"/>
                    <a:lumOff val="5000"/>
                  </a:schemeClr>
                </a:solidFill>
                <a:latin typeface="微软雅黑" panose="020B0503020204020204" pitchFamily="34" charset="-122"/>
                <a:ea typeface="微软雅黑" panose="020B0503020204020204" pitchFamily="34" charset="-122"/>
              </a:rPr>
              <a:t>我们是大一的新生，</a:t>
            </a:r>
            <a:endParaRPr lang="en-US" altLang="zh-CN" spc="3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r>
              <a:rPr lang="zh-CN" altLang="en-US" spc="300" dirty="0" smtClean="0">
                <a:solidFill>
                  <a:schemeClr val="tx1">
                    <a:lumMod val="95000"/>
                    <a:lumOff val="5000"/>
                  </a:schemeClr>
                </a:solidFill>
                <a:latin typeface="微软雅黑" panose="020B0503020204020204" pitchFamily="34" charset="-122"/>
                <a:ea typeface="微软雅黑" panose="020B0503020204020204" pitchFamily="34" charset="-122"/>
              </a:rPr>
              <a:t>         </a:t>
            </a:r>
            <a:r>
              <a:rPr lang="x-none" altLang="zh-CN" spc="300" dirty="0" smtClean="0">
                <a:solidFill>
                  <a:schemeClr val="tx1">
                    <a:lumMod val="95000"/>
                    <a:lumOff val="5000"/>
                  </a:schemeClr>
                </a:solidFill>
                <a:latin typeface="微软雅黑" panose="020B0503020204020204" pitchFamily="34" charset="-122"/>
                <a:ea typeface="微软雅黑" panose="020B0503020204020204" pitchFamily="34" charset="-122"/>
              </a:rPr>
              <a:t>但是我们也绝不惧挑战</a:t>
            </a:r>
            <a:r>
              <a:rPr lang="zh-CN" altLang="en-US" spc="300" dirty="0">
                <a:solidFill>
                  <a:schemeClr val="tx1">
                    <a:lumMod val="95000"/>
                    <a:lumOff val="5000"/>
                  </a:schemeClr>
                </a:solidFill>
                <a:latin typeface="微软雅黑" panose="020B0503020204020204" pitchFamily="34" charset="-122"/>
                <a:ea typeface="微软雅黑" panose="020B0503020204020204" pitchFamily="34" charset="-122"/>
                <a:sym typeface="+mn-ea"/>
              </a:rPr>
              <a:t>。</a:t>
            </a:r>
            <a:endParaRPr lang="en-US" altLang="zh-CN" spc="3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r>
              <a:rPr lang="zh-CN" altLang="en-US" spc="300" dirty="0" smtClean="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pc="300" dirty="0">
                <a:solidFill>
                  <a:schemeClr val="tx1">
                    <a:lumMod val="95000"/>
                    <a:lumOff val="5000"/>
                  </a:schemeClr>
                </a:solidFill>
                <a:latin typeface="微软雅黑" panose="020B0503020204020204" pitchFamily="34" charset="-122"/>
                <a:ea typeface="微软雅黑" panose="020B0503020204020204" pitchFamily="34" charset="-122"/>
                <a:sym typeface="+mn-ea"/>
              </a:rPr>
              <a:t> </a:t>
            </a:r>
            <a:endParaRPr lang="en-US" altLang="zh-CN" sz="1200" spc="3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7" name="图片占位符 6"/>
          <p:cNvPicPr>
            <a:picLocks noGrp="1" noChangeAspect="1"/>
          </p:cNvPicPr>
          <p:nvPr>
            <p:ph type="pic" sz="quarter" idx="11"/>
          </p:nvPr>
        </p:nvPicPr>
        <p:blipFill>
          <a:blip r:embed="rId1">
            <a:grayscl/>
            <a:extLst>
              <a:ext uri="{28A0092B-C50C-407E-A947-70E740481C1C}">
                <a14:useLocalDpi xmlns:a14="http://schemas.microsoft.com/office/drawing/2010/main" val="0"/>
              </a:ext>
            </a:extLst>
          </a:blip>
          <a:srcRect l="8083" r="8083"/>
          <a:stretch>
            <a:fillRect/>
          </a:stretch>
        </p:blipFill>
        <p:spPr/>
      </p:pic>
    </p:spTree>
  </p:cSld>
  <p:clrMapOvr>
    <a:masterClrMapping/>
  </p:clrMapOvr>
  <p:transition spd="slow" advTm="4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52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52000">
                                          <p:cBhvr additive="base">
                                            <p:cTn id="7" dur="2000" fill="hold"/>
                                            <p:tgtEl>
                                              <p:spTgt spid="14"/>
                                            </p:tgtEl>
                                            <p:attrNameLst>
                                              <p:attrName>ppt_x</p:attrName>
                                            </p:attrNameLst>
                                          </p:cBhvr>
                                          <p:tavLst>
                                            <p:tav tm="0">
                                              <p:val>
                                                <p:strVal val="#ppt_x"/>
                                              </p:val>
                                            </p:tav>
                                            <p:tav tm="100000">
                                              <p:val>
                                                <p:strVal val="#ppt_x"/>
                                              </p:val>
                                            </p:tav>
                                          </p:tavLst>
                                        </p:anim>
                                        <p:anim calcmode="lin" valueType="num" p14:bounceEnd="52000">
                                          <p:cBhvr additive="base">
                                            <p:cTn id="8" dur="20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1000">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14:bounceEnd="61000">
                                          <p:cBhvr additive="base">
                                            <p:cTn id="11" dur="2000" fill="hold"/>
                                            <p:tgtEl>
                                              <p:spTgt spid="15"/>
                                            </p:tgtEl>
                                            <p:attrNameLst>
                                              <p:attrName>ppt_x</p:attrName>
                                            </p:attrNameLst>
                                          </p:cBhvr>
                                          <p:tavLst>
                                            <p:tav tm="0">
                                              <p:val>
                                                <p:strVal val="#ppt_x"/>
                                              </p:val>
                                            </p:tav>
                                            <p:tav tm="100000">
                                              <p:val>
                                                <p:strVal val="#ppt_x"/>
                                              </p:val>
                                            </p:tav>
                                          </p:tavLst>
                                        </p:anim>
                                        <p:anim calcmode="lin" valueType="num" p14:bounceEnd="61000">
                                          <p:cBhvr additive="base">
                                            <p:cTn id="12" dur="2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1000">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14:bounceEnd="61000">
                                          <p:cBhvr additive="base">
                                            <p:cTn id="15" dur="2000" fill="hold"/>
                                            <p:tgtEl>
                                              <p:spTgt spid="16"/>
                                            </p:tgtEl>
                                            <p:attrNameLst>
                                              <p:attrName>ppt_x</p:attrName>
                                            </p:attrNameLst>
                                          </p:cBhvr>
                                          <p:tavLst>
                                            <p:tav tm="0">
                                              <p:val>
                                                <p:strVal val="#ppt_x"/>
                                              </p:val>
                                            </p:tav>
                                            <p:tav tm="100000">
                                              <p:val>
                                                <p:strVal val="#ppt_x"/>
                                              </p:val>
                                            </p:tav>
                                          </p:tavLst>
                                        </p:anim>
                                        <p:anim calcmode="lin" valueType="num" p14:bounceEnd="61000">
                                          <p:cBhvr additive="base">
                                            <p:cTn id="16" dur="2000" fill="hold"/>
                                            <p:tgtEl>
                                              <p:spTgt spid="16"/>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000"/>
                                            <p:tgtEl>
                                              <p:spTgt spid="16"/>
                                            </p:tgtEl>
                                          </p:cBhvr>
                                        </p:animEffect>
                                        <p:anim calcmode="lin" valueType="num">
                                          <p:cBhvr>
                                            <p:cTn id="20" dur="2000" fill="hold"/>
                                            <p:tgtEl>
                                              <p:spTgt spid="16"/>
                                            </p:tgtEl>
                                            <p:attrNameLst>
                                              <p:attrName>ppt_w</p:attrName>
                                            </p:attrNameLst>
                                          </p:cBhvr>
                                          <p:tavLst>
                                            <p:tav tm="0" fmla="#ppt_w*sin(2.5*pi*$)">
                                              <p:val>
                                                <p:fltVal val="0"/>
                                              </p:val>
                                            </p:tav>
                                            <p:tav tm="100000">
                                              <p:val>
                                                <p:fltVal val="1"/>
                                              </p:val>
                                            </p:tav>
                                          </p:tavLst>
                                        </p:anim>
                                        <p:anim calcmode="lin" valueType="num">
                                          <p:cBhvr>
                                            <p:cTn id="21" dur="2000" fill="hold"/>
                                            <p:tgtEl>
                                              <p:spTgt spid="16"/>
                                            </p:tgtEl>
                                            <p:attrNameLst>
                                              <p:attrName>ppt_h</p:attrName>
                                            </p:attrNameLst>
                                          </p:cBhvr>
                                          <p:tavLst>
                                            <p:tav tm="0">
                                              <p:val>
                                                <p:strVal val="#ppt_h"/>
                                              </p:val>
                                            </p:tav>
                                            <p:tav tm="100000">
                                              <p:val>
                                                <p:strVal val="#ppt_h"/>
                                              </p:val>
                                            </p:tav>
                                          </p:tavLst>
                                        </p:anim>
                                      </p:childTnLst>
                                    </p:cTn>
                                  </p:par>
                                  <p:par>
                                    <p:cTn id="22" presetID="2" presetClass="entr" presetSubtype="1" fill="hold" grpId="0" nodeType="withEffect" p14:presetBounceEnd="61000">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14:bounceEnd="61000">
                                          <p:cBhvr additive="base">
                                            <p:cTn id="24" dur="2000" fill="hold"/>
                                            <p:tgtEl>
                                              <p:spTgt spid="17"/>
                                            </p:tgtEl>
                                            <p:attrNameLst>
                                              <p:attrName>ppt_x</p:attrName>
                                            </p:attrNameLst>
                                          </p:cBhvr>
                                          <p:tavLst>
                                            <p:tav tm="0">
                                              <p:val>
                                                <p:strVal val="#ppt_x"/>
                                              </p:val>
                                            </p:tav>
                                            <p:tav tm="100000">
                                              <p:val>
                                                <p:strVal val="#ppt_x"/>
                                              </p:val>
                                            </p:tav>
                                          </p:tavLst>
                                        </p:anim>
                                        <p:anim calcmode="lin" valueType="num" p14:bounceEnd="61000">
                                          <p:cBhvr additive="base">
                                            <p:cTn id="25" dur="2000" fill="hold"/>
                                            <p:tgtEl>
                                              <p:spTgt spid="17"/>
                                            </p:tgtEl>
                                            <p:attrNameLst>
                                              <p:attrName>ppt_y</p:attrName>
                                            </p:attrNameLst>
                                          </p:cBhvr>
                                          <p:tavLst>
                                            <p:tav tm="0">
                                              <p:val>
                                                <p:strVal val="0-#ppt_h/2"/>
                                              </p:val>
                                            </p:tav>
                                            <p:tav tm="100000">
                                              <p:val>
                                                <p:strVal val="#ppt_y"/>
                                              </p:val>
                                            </p:tav>
                                          </p:tavLst>
                                        </p:anim>
                                      </p:childTnLst>
                                    </p:cTn>
                                  </p:par>
                                  <p:par>
                                    <p:cTn id="26" presetID="2" presetClass="entr" presetSubtype="9" fill="hold" grpId="0" nodeType="withEffect" p14:presetBounceEnd="61000">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14:bounceEnd="61000">
                                          <p:cBhvr additive="base">
                                            <p:cTn id="28" dur="2000" fill="hold"/>
                                            <p:tgtEl>
                                              <p:spTgt spid="8"/>
                                            </p:tgtEl>
                                            <p:attrNameLst>
                                              <p:attrName>ppt_x</p:attrName>
                                            </p:attrNameLst>
                                          </p:cBhvr>
                                          <p:tavLst>
                                            <p:tav tm="0">
                                              <p:val>
                                                <p:strVal val="0-#ppt_w/2"/>
                                              </p:val>
                                            </p:tav>
                                            <p:tav tm="100000">
                                              <p:val>
                                                <p:strVal val="#ppt_x"/>
                                              </p:val>
                                            </p:tav>
                                          </p:tavLst>
                                        </p:anim>
                                        <p:anim calcmode="lin" valueType="num" p14:bounceEnd="61000">
                                          <p:cBhvr additive="base">
                                            <p:cTn id="29" dur="2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9" fill="hold" grpId="0" nodeType="withEffect" p14:presetBounceEnd="61000">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14:bounceEnd="61000">
                                          <p:cBhvr additive="base">
                                            <p:cTn id="32" dur="2000" fill="hold"/>
                                            <p:tgtEl>
                                              <p:spTgt spid="10"/>
                                            </p:tgtEl>
                                            <p:attrNameLst>
                                              <p:attrName>ppt_x</p:attrName>
                                            </p:attrNameLst>
                                          </p:cBhvr>
                                          <p:tavLst>
                                            <p:tav tm="0">
                                              <p:val>
                                                <p:strVal val="0-#ppt_w/2"/>
                                              </p:val>
                                            </p:tav>
                                            <p:tav tm="100000">
                                              <p:val>
                                                <p:strVal val="#ppt_x"/>
                                              </p:val>
                                            </p:tav>
                                          </p:tavLst>
                                        </p:anim>
                                        <p:anim calcmode="lin" valueType="num" p14:bounceEnd="61000">
                                          <p:cBhvr additive="base">
                                            <p:cTn id="33" dur="2000" fill="hold"/>
                                            <p:tgtEl>
                                              <p:spTgt spid="10"/>
                                            </p:tgtEl>
                                            <p:attrNameLst>
                                              <p:attrName>ppt_y</p:attrName>
                                            </p:attrNameLst>
                                          </p:cBhvr>
                                          <p:tavLst>
                                            <p:tav tm="0">
                                              <p:val>
                                                <p:strVal val="0-#ppt_h/2"/>
                                              </p:val>
                                            </p:tav>
                                            <p:tav tm="100000">
                                              <p:val>
                                                <p:strVal val="#ppt_y"/>
                                              </p:val>
                                            </p:tav>
                                          </p:tavLst>
                                        </p:anim>
                                      </p:childTnLst>
                                    </p:cTn>
                                  </p:par>
                                  <p:par>
                                    <p:cTn id="34" presetID="56" presetClass="entr" presetSubtype="0" fill="hold" grpId="0" nodeType="withEffect">
                                      <p:stCondLst>
                                        <p:cond delay="500"/>
                                      </p:stCondLst>
                                      <p:iterate type="lt">
                                        <p:tmPct val="10000"/>
                                      </p:iterate>
                                      <p:childTnLst>
                                        <p:set>
                                          <p:cBhvr>
                                            <p:cTn id="35" dur="1" fill="hold">
                                              <p:stCondLst>
                                                <p:cond delay="0"/>
                                              </p:stCondLst>
                                            </p:cTn>
                                            <p:tgtEl>
                                              <p:spTgt spid="11"/>
                                            </p:tgtEl>
                                            <p:attrNameLst>
                                              <p:attrName>style.visibility</p:attrName>
                                            </p:attrNameLst>
                                          </p:cBhvr>
                                          <p:to>
                                            <p:strVal val="visible"/>
                                          </p:to>
                                        </p:set>
                                        <p:anim by="(-#ppt_w*2)" calcmode="lin" valueType="num">
                                          <p:cBhvr rctx="PPT">
                                            <p:cTn id="36" dur="250" autoRev="1" fill="hold">
                                              <p:stCondLst>
                                                <p:cond delay="0"/>
                                              </p:stCondLst>
                                            </p:cTn>
                                            <p:tgtEl>
                                              <p:spTgt spid="11"/>
                                            </p:tgtEl>
                                            <p:attrNameLst>
                                              <p:attrName>ppt_w</p:attrName>
                                            </p:attrNameLst>
                                          </p:cBhvr>
                                        </p:anim>
                                        <p:anim by="(#ppt_w*0.50)" calcmode="lin" valueType="num">
                                          <p:cBhvr>
                                            <p:cTn id="37" dur="250" decel="50000" autoRev="1" fill="hold">
                                              <p:stCondLst>
                                                <p:cond delay="0"/>
                                              </p:stCondLst>
                                            </p:cTn>
                                            <p:tgtEl>
                                              <p:spTgt spid="11"/>
                                            </p:tgtEl>
                                            <p:attrNameLst>
                                              <p:attrName>ppt_x</p:attrName>
                                            </p:attrNameLst>
                                          </p:cBhvr>
                                        </p:anim>
                                        <p:anim from="(-#ppt_h/2)" to="(#ppt_y)" calcmode="lin" valueType="num">
                                          <p:cBhvr>
                                            <p:cTn id="38" dur="500" fill="hold">
                                              <p:stCondLst>
                                                <p:cond delay="0"/>
                                              </p:stCondLst>
                                            </p:cTn>
                                            <p:tgtEl>
                                              <p:spTgt spid="11"/>
                                            </p:tgtEl>
                                            <p:attrNameLst>
                                              <p:attrName>ppt_y</p:attrName>
                                            </p:attrNameLst>
                                          </p:cBhvr>
                                        </p:anim>
                                        <p:animRot by="21600000">
                                          <p:cBhvr>
                                            <p:cTn id="39" dur="500"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0" grpId="0" bldLvl="0" animBg="1"/>
          <p:bldP spid="14" grpId="0"/>
          <p:bldP spid="15" grpId="0" bldLvl="0" animBg="1"/>
          <p:bldP spid="16" grpId="0" bldLvl="0" animBg="1"/>
          <p:bldP spid="16" grpId="1" bldLvl="0" animBg="1"/>
          <p:bldP spid="17" grpId="0" bldLvl="0" animBg="1"/>
          <p:bldP spid="11"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000" fill="hold"/>
                                            <p:tgtEl>
                                              <p:spTgt spid="14"/>
                                            </p:tgtEl>
                                            <p:attrNameLst>
                                              <p:attrName>ppt_x</p:attrName>
                                            </p:attrNameLst>
                                          </p:cBhvr>
                                          <p:tavLst>
                                            <p:tav tm="0">
                                              <p:val>
                                                <p:strVal val="#ppt_x"/>
                                              </p:val>
                                            </p:tav>
                                            <p:tav tm="100000">
                                              <p:val>
                                                <p:strVal val="#ppt_x"/>
                                              </p:val>
                                            </p:tav>
                                          </p:tavLst>
                                        </p:anim>
                                        <p:anim calcmode="lin" valueType="num">
                                          <p:cBhvr additive="base">
                                            <p:cTn id="8" dur="20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2000" fill="hold"/>
                                            <p:tgtEl>
                                              <p:spTgt spid="15"/>
                                            </p:tgtEl>
                                            <p:attrNameLst>
                                              <p:attrName>ppt_x</p:attrName>
                                            </p:attrNameLst>
                                          </p:cBhvr>
                                          <p:tavLst>
                                            <p:tav tm="0">
                                              <p:val>
                                                <p:strVal val="#ppt_x"/>
                                              </p:val>
                                            </p:tav>
                                            <p:tav tm="100000">
                                              <p:val>
                                                <p:strVal val="#ppt_x"/>
                                              </p:val>
                                            </p:tav>
                                          </p:tavLst>
                                        </p:anim>
                                        <p:anim calcmode="lin" valueType="num">
                                          <p:cBhvr additive="base">
                                            <p:cTn id="12" dur="2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2000" fill="hold"/>
                                            <p:tgtEl>
                                              <p:spTgt spid="16"/>
                                            </p:tgtEl>
                                            <p:attrNameLst>
                                              <p:attrName>ppt_x</p:attrName>
                                            </p:attrNameLst>
                                          </p:cBhvr>
                                          <p:tavLst>
                                            <p:tav tm="0">
                                              <p:val>
                                                <p:strVal val="#ppt_x"/>
                                              </p:val>
                                            </p:tav>
                                            <p:tav tm="100000">
                                              <p:val>
                                                <p:strVal val="#ppt_x"/>
                                              </p:val>
                                            </p:tav>
                                          </p:tavLst>
                                        </p:anim>
                                        <p:anim calcmode="lin" valueType="num">
                                          <p:cBhvr additive="base">
                                            <p:cTn id="16" dur="2000" fill="hold"/>
                                            <p:tgtEl>
                                              <p:spTgt spid="16"/>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000"/>
                                            <p:tgtEl>
                                              <p:spTgt spid="16"/>
                                            </p:tgtEl>
                                          </p:cBhvr>
                                        </p:animEffect>
                                        <p:anim calcmode="lin" valueType="num">
                                          <p:cBhvr>
                                            <p:cTn id="20" dur="2000" fill="hold"/>
                                            <p:tgtEl>
                                              <p:spTgt spid="16"/>
                                            </p:tgtEl>
                                            <p:attrNameLst>
                                              <p:attrName>ppt_w</p:attrName>
                                            </p:attrNameLst>
                                          </p:cBhvr>
                                          <p:tavLst>
                                            <p:tav tm="0" fmla="#ppt_w*sin(2.5*pi*$)">
                                              <p:val>
                                                <p:fltVal val="0"/>
                                              </p:val>
                                            </p:tav>
                                            <p:tav tm="100000">
                                              <p:val>
                                                <p:fltVal val="1"/>
                                              </p:val>
                                            </p:tav>
                                          </p:tavLst>
                                        </p:anim>
                                        <p:anim calcmode="lin" valueType="num">
                                          <p:cBhvr>
                                            <p:cTn id="21" dur="2000" fill="hold"/>
                                            <p:tgtEl>
                                              <p:spTgt spid="16"/>
                                            </p:tgtEl>
                                            <p:attrNameLst>
                                              <p:attrName>ppt_h</p:attrName>
                                            </p:attrNameLst>
                                          </p:cBhvr>
                                          <p:tavLst>
                                            <p:tav tm="0">
                                              <p:val>
                                                <p:strVal val="#ppt_h"/>
                                              </p:val>
                                            </p:tav>
                                            <p:tav tm="100000">
                                              <p:val>
                                                <p:strVal val="#ppt_h"/>
                                              </p:val>
                                            </p:tav>
                                          </p:tavLst>
                                        </p:anim>
                                      </p:childTnLst>
                                    </p:cTn>
                                  </p:par>
                                  <p:par>
                                    <p:cTn id="22" presetID="2" presetClass="entr" presetSubtype="1"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2000" fill="hold"/>
                                            <p:tgtEl>
                                              <p:spTgt spid="17"/>
                                            </p:tgtEl>
                                            <p:attrNameLst>
                                              <p:attrName>ppt_x</p:attrName>
                                            </p:attrNameLst>
                                          </p:cBhvr>
                                          <p:tavLst>
                                            <p:tav tm="0">
                                              <p:val>
                                                <p:strVal val="#ppt_x"/>
                                              </p:val>
                                            </p:tav>
                                            <p:tav tm="100000">
                                              <p:val>
                                                <p:strVal val="#ppt_x"/>
                                              </p:val>
                                            </p:tav>
                                          </p:tavLst>
                                        </p:anim>
                                        <p:anim calcmode="lin" valueType="num">
                                          <p:cBhvr additive="base">
                                            <p:cTn id="25" dur="2000" fill="hold"/>
                                            <p:tgtEl>
                                              <p:spTgt spid="17"/>
                                            </p:tgtEl>
                                            <p:attrNameLst>
                                              <p:attrName>ppt_y</p:attrName>
                                            </p:attrNameLst>
                                          </p:cBhvr>
                                          <p:tavLst>
                                            <p:tav tm="0">
                                              <p:val>
                                                <p:strVal val="0-#ppt_h/2"/>
                                              </p:val>
                                            </p:tav>
                                            <p:tav tm="100000">
                                              <p:val>
                                                <p:strVal val="#ppt_y"/>
                                              </p:val>
                                            </p:tav>
                                          </p:tavLst>
                                        </p:anim>
                                      </p:childTnLst>
                                    </p:cTn>
                                  </p:par>
                                  <p:par>
                                    <p:cTn id="26" presetID="2" presetClass="entr" presetSubtype="9"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2000" fill="hold"/>
                                            <p:tgtEl>
                                              <p:spTgt spid="8"/>
                                            </p:tgtEl>
                                            <p:attrNameLst>
                                              <p:attrName>ppt_x</p:attrName>
                                            </p:attrNameLst>
                                          </p:cBhvr>
                                          <p:tavLst>
                                            <p:tav tm="0">
                                              <p:val>
                                                <p:strVal val="0-#ppt_w/2"/>
                                              </p:val>
                                            </p:tav>
                                            <p:tav tm="100000">
                                              <p:val>
                                                <p:strVal val="#ppt_x"/>
                                              </p:val>
                                            </p:tav>
                                          </p:tavLst>
                                        </p:anim>
                                        <p:anim calcmode="lin" valueType="num">
                                          <p:cBhvr additive="base">
                                            <p:cTn id="29" dur="2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9"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2000" fill="hold"/>
                                            <p:tgtEl>
                                              <p:spTgt spid="10"/>
                                            </p:tgtEl>
                                            <p:attrNameLst>
                                              <p:attrName>ppt_x</p:attrName>
                                            </p:attrNameLst>
                                          </p:cBhvr>
                                          <p:tavLst>
                                            <p:tav tm="0">
                                              <p:val>
                                                <p:strVal val="0-#ppt_w/2"/>
                                              </p:val>
                                            </p:tav>
                                            <p:tav tm="100000">
                                              <p:val>
                                                <p:strVal val="#ppt_x"/>
                                              </p:val>
                                            </p:tav>
                                          </p:tavLst>
                                        </p:anim>
                                        <p:anim calcmode="lin" valueType="num">
                                          <p:cBhvr additive="base">
                                            <p:cTn id="33" dur="2000" fill="hold"/>
                                            <p:tgtEl>
                                              <p:spTgt spid="10"/>
                                            </p:tgtEl>
                                            <p:attrNameLst>
                                              <p:attrName>ppt_y</p:attrName>
                                            </p:attrNameLst>
                                          </p:cBhvr>
                                          <p:tavLst>
                                            <p:tav tm="0">
                                              <p:val>
                                                <p:strVal val="0-#ppt_h/2"/>
                                              </p:val>
                                            </p:tav>
                                            <p:tav tm="100000">
                                              <p:val>
                                                <p:strVal val="#ppt_y"/>
                                              </p:val>
                                            </p:tav>
                                          </p:tavLst>
                                        </p:anim>
                                      </p:childTnLst>
                                    </p:cTn>
                                  </p:par>
                                  <p:par>
                                    <p:cTn id="34" presetID="56" presetClass="entr" presetSubtype="0" fill="hold" grpId="0" nodeType="withEffect">
                                      <p:stCondLst>
                                        <p:cond delay="500"/>
                                      </p:stCondLst>
                                      <p:iterate type="lt">
                                        <p:tmPct val="10000"/>
                                      </p:iterate>
                                      <p:childTnLst>
                                        <p:set>
                                          <p:cBhvr>
                                            <p:cTn id="35" dur="1" fill="hold">
                                              <p:stCondLst>
                                                <p:cond delay="0"/>
                                              </p:stCondLst>
                                            </p:cTn>
                                            <p:tgtEl>
                                              <p:spTgt spid="11"/>
                                            </p:tgtEl>
                                            <p:attrNameLst>
                                              <p:attrName>style.visibility</p:attrName>
                                            </p:attrNameLst>
                                          </p:cBhvr>
                                          <p:to>
                                            <p:strVal val="visible"/>
                                          </p:to>
                                        </p:set>
                                        <p:anim by="(-#ppt_w*2)" calcmode="lin" valueType="num">
                                          <p:cBhvr rctx="PPT">
                                            <p:cTn id="36" dur="250" autoRev="1" fill="hold">
                                              <p:stCondLst>
                                                <p:cond delay="0"/>
                                              </p:stCondLst>
                                            </p:cTn>
                                            <p:tgtEl>
                                              <p:spTgt spid="11"/>
                                            </p:tgtEl>
                                            <p:attrNameLst>
                                              <p:attrName>ppt_w</p:attrName>
                                            </p:attrNameLst>
                                          </p:cBhvr>
                                        </p:anim>
                                        <p:anim by="(#ppt_w*0.50)" calcmode="lin" valueType="num">
                                          <p:cBhvr>
                                            <p:cTn id="37" dur="250" decel="50000" autoRev="1" fill="hold">
                                              <p:stCondLst>
                                                <p:cond delay="0"/>
                                              </p:stCondLst>
                                            </p:cTn>
                                            <p:tgtEl>
                                              <p:spTgt spid="11"/>
                                            </p:tgtEl>
                                            <p:attrNameLst>
                                              <p:attrName>ppt_x</p:attrName>
                                            </p:attrNameLst>
                                          </p:cBhvr>
                                        </p:anim>
                                        <p:anim from="(-#ppt_h/2)" to="(#ppt_y)" calcmode="lin" valueType="num">
                                          <p:cBhvr>
                                            <p:cTn id="38" dur="500" fill="hold">
                                              <p:stCondLst>
                                                <p:cond delay="0"/>
                                              </p:stCondLst>
                                            </p:cTn>
                                            <p:tgtEl>
                                              <p:spTgt spid="11"/>
                                            </p:tgtEl>
                                            <p:attrNameLst>
                                              <p:attrName>ppt_y</p:attrName>
                                            </p:attrNameLst>
                                          </p:cBhvr>
                                        </p:anim>
                                        <p:animRot by="21600000">
                                          <p:cBhvr>
                                            <p:cTn id="39" dur="500"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0" grpId="0" bldLvl="0" animBg="1"/>
          <p:bldP spid="14" grpId="0"/>
          <p:bldP spid="15" grpId="0" bldLvl="0" animBg="1"/>
          <p:bldP spid="16" grpId="0" bldLvl="0" animBg="1"/>
          <p:bldP spid="16" grpId="1" bldLvl="0" animBg="1"/>
          <p:bldP spid="17" grpId="0" bldLvl="0" animBg="1"/>
          <p:bldP spid="11" grpId="0" bldLvl="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17318" y="3515809"/>
            <a:ext cx="12157363" cy="2182253"/>
          </a:xfrm>
          <a:custGeom>
            <a:avLst/>
            <a:gdLst>
              <a:gd name="connsiteX0" fmla="*/ 0 w 9170126"/>
              <a:gd name="connsiteY0" fmla="*/ 26126 h 1711235"/>
              <a:gd name="connsiteX1" fmla="*/ 3213463 w 9170126"/>
              <a:gd name="connsiteY1" fmla="*/ 1711235 h 1711235"/>
              <a:gd name="connsiteX2" fmla="*/ 7994469 w 9170126"/>
              <a:gd name="connsiteY2" fmla="*/ 326572 h 1711235"/>
              <a:gd name="connsiteX3" fmla="*/ 9170126 w 9170126"/>
              <a:gd name="connsiteY3" fmla="*/ 0 h 1711235"/>
              <a:gd name="connsiteX0-1" fmla="*/ 0 w 9170126"/>
              <a:gd name="connsiteY0-2" fmla="*/ 26126 h 1712821"/>
              <a:gd name="connsiteX1-3" fmla="*/ 3213463 w 9170126"/>
              <a:gd name="connsiteY1-4" fmla="*/ 1711235 h 1712821"/>
              <a:gd name="connsiteX2-5" fmla="*/ 7994469 w 9170126"/>
              <a:gd name="connsiteY2-6" fmla="*/ 326572 h 1712821"/>
              <a:gd name="connsiteX3-7" fmla="*/ 9170126 w 9170126"/>
              <a:gd name="connsiteY3-8" fmla="*/ 0 h 1712821"/>
              <a:gd name="connsiteX0-9" fmla="*/ 0 w 9170126"/>
              <a:gd name="connsiteY0-10" fmla="*/ 26126 h 1712821"/>
              <a:gd name="connsiteX1-11" fmla="*/ 3213463 w 9170126"/>
              <a:gd name="connsiteY1-12" fmla="*/ 1711235 h 1712821"/>
              <a:gd name="connsiteX2-13" fmla="*/ 7994469 w 9170126"/>
              <a:gd name="connsiteY2-14" fmla="*/ 326572 h 1712821"/>
              <a:gd name="connsiteX3-15" fmla="*/ 9170126 w 9170126"/>
              <a:gd name="connsiteY3-16" fmla="*/ 0 h 1712821"/>
              <a:gd name="connsiteX0-17" fmla="*/ 0 w 9170126"/>
              <a:gd name="connsiteY0-18" fmla="*/ 26126 h 1711869"/>
              <a:gd name="connsiteX1-19" fmla="*/ 3213463 w 9170126"/>
              <a:gd name="connsiteY1-20" fmla="*/ 1711235 h 1711869"/>
              <a:gd name="connsiteX2-21" fmla="*/ 7067006 w 9170126"/>
              <a:gd name="connsiteY2-22" fmla="*/ 222069 h 1711869"/>
              <a:gd name="connsiteX3-23" fmla="*/ 9170126 w 9170126"/>
              <a:gd name="connsiteY3-24" fmla="*/ 0 h 1711869"/>
              <a:gd name="connsiteX0-25" fmla="*/ 0 w 9170126"/>
              <a:gd name="connsiteY0-26" fmla="*/ 26126 h 1711779"/>
              <a:gd name="connsiteX1-27" fmla="*/ 3213463 w 9170126"/>
              <a:gd name="connsiteY1-28" fmla="*/ 1711235 h 1711779"/>
              <a:gd name="connsiteX2-29" fmla="*/ 7067006 w 9170126"/>
              <a:gd name="connsiteY2-30" fmla="*/ 222069 h 1711779"/>
              <a:gd name="connsiteX3-31" fmla="*/ 9170126 w 9170126"/>
              <a:gd name="connsiteY3-32" fmla="*/ 0 h 1711779"/>
              <a:gd name="connsiteX0-33" fmla="*/ 0 w 9170126"/>
              <a:gd name="connsiteY0-34" fmla="*/ 26126 h 1711882"/>
              <a:gd name="connsiteX1-35" fmla="*/ 3213463 w 9170126"/>
              <a:gd name="connsiteY1-36" fmla="*/ 1711235 h 1711882"/>
              <a:gd name="connsiteX2-37" fmla="*/ 7067006 w 9170126"/>
              <a:gd name="connsiteY2-38" fmla="*/ 222069 h 1711882"/>
              <a:gd name="connsiteX3-39" fmla="*/ 9170126 w 9170126"/>
              <a:gd name="connsiteY3-40" fmla="*/ 0 h 1711882"/>
              <a:gd name="connsiteX0-41" fmla="*/ 0 w 9170126"/>
              <a:gd name="connsiteY0-42" fmla="*/ 26126 h 1711882"/>
              <a:gd name="connsiteX1-43" fmla="*/ 3213463 w 9170126"/>
              <a:gd name="connsiteY1-44" fmla="*/ 1711235 h 1711882"/>
              <a:gd name="connsiteX2-45" fmla="*/ 7223760 w 9170126"/>
              <a:gd name="connsiteY2-46" fmla="*/ 222069 h 1711882"/>
              <a:gd name="connsiteX3-47" fmla="*/ 9170126 w 9170126"/>
              <a:gd name="connsiteY3-48" fmla="*/ 0 h 1711882"/>
              <a:gd name="connsiteX0-49" fmla="*/ 0 w 9170126"/>
              <a:gd name="connsiteY0-50" fmla="*/ 26126 h 1711882"/>
              <a:gd name="connsiteX1-51" fmla="*/ 3213463 w 9170126"/>
              <a:gd name="connsiteY1-52" fmla="*/ 1711235 h 1711882"/>
              <a:gd name="connsiteX2-53" fmla="*/ 7223760 w 9170126"/>
              <a:gd name="connsiteY2-54" fmla="*/ 222069 h 1711882"/>
              <a:gd name="connsiteX3-55" fmla="*/ 9170126 w 9170126"/>
              <a:gd name="connsiteY3-56" fmla="*/ 0 h 1711882"/>
              <a:gd name="connsiteX0-57" fmla="*/ 0 w 9170126"/>
              <a:gd name="connsiteY0-58" fmla="*/ 26126 h 1607414"/>
              <a:gd name="connsiteX1-59" fmla="*/ 3396343 w 9170126"/>
              <a:gd name="connsiteY1-60" fmla="*/ 1606732 h 1607414"/>
              <a:gd name="connsiteX2-61" fmla="*/ 7223760 w 9170126"/>
              <a:gd name="connsiteY2-62" fmla="*/ 222069 h 1607414"/>
              <a:gd name="connsiteX3-63" fmla="*/ 9170126 w 9170126"/>
              <a:gd name="connsiteY3-64" fmla="*/ 0 h 1607414"/>
              <a:gd name="connsiteX0-65" fmla="*/ 0 w 9170126"/>
              <a:gd name="connsiteY0-66" fmla="*/ 82588 h 1663876"/>
              <a:gd name="connsiteX1-67" fmla="*/ 3396343 w 9170126"/>
              <a:gd name="connsiteY1-68" fmla="*/ 1663194 h 1663876"/>
              <a:gd name="connsiteX2-69" fmla="*/ 7223760 w 9170126"/>
              <a:gd name="connsiteY2-70" fmla="*/ 278531 h 1663876"/>
              <a:gd name="connsiteX3-71" fmla="*/ 9170126 w 9170126"/>
              <a:gd name="connsiteY3-72" fmla="*/ 56462 h 1663876"/>
              <a:gd name="connsiteX0-73" fmla="*/ 0 w 9170126"/>
              <a:gd name="connsiteY0-74" fmla="*/ 45999 h 1634659"/>
              <a:gd name="connsiteX1-75" fmla="*/ 3396343 w 9170126"/>
              <a:gd name="connsiteY1-76" fmla="*/ 1626605 h 1634659"/>
              <a:gd name="connsiteX2-77" fmla="*/ 6505303 w 9170126"/>
              <a:gd name="connsiteY2-78" fmla="*/ 633828 h 1634659"/>
              <a:gd name="connsiteX3-79" fmla="*/ 9170126 w 9170126"/>
              <a:gd name="connsiteY3-80" fmla="*/ 19873 h 1634659"/>
              <a:gd name="connsiteX0-81" fmla="*/ 0 w 9170126"/>
              <a:gd name="connsiteY0-82" fmla="*/ 55214 h 1646042"/>
              <a:gd name="connsiteX1-83" fmla="*/ 3396343 w 9170126"/>
              <a:gd name="connsiteY1-84" fmla="*/ 1635820 h 1646042"/>
              <a:gd name="connsiteX2-85" fmla="*/ 6505303 w 9170126"/>
              <a:gd name="connsiteY2-86" fmla="*/ 643043 h 1646042"/>
              <a:gd name="connsiteX3-87" fmla="*/ 9170126 w 9170126"/>
              <a:gd name="connsiteY3-88" fmla="*/ 29088 h 1646042"/>
            </a:gdLst>
            <a:ahLst/>
            <a:cxnLst>
              <a:cxn ang="0">
                <a:pos x="connsiteX0-81" y="connsiteY0-82"/>
              </a:cxn>
              <a:cxn ang="0">
                <a:pos x="connsiteX1-83" y="connsiteY1-84"/>
              </a:cxn>
              <a:cxn ang="0">
                <a:pos x="connsiteX2-85" y="connsiteY2-86"/>
              </a:cxn>
              <a:cxn ang="0">
                <a:pos x="connsiteX3-87" y="connsiteY3-88"/>
              </a:cxn>
            </a:cxnLst>
            <a:rect l="l" t="t" r="r" b="b"/>
            <a:pathLst>
              <a:path w="9170126" h="1646042">
                <a:moveTo>
                  <a:pt x="0" y="55214"/>
                </a:moveTo>
                <a:cubicBezTo>
                  <a:pt x="875211" y="969614"/>
                  <a:pt x="2312126" y="1537849"/>
                  <a:pt x="3396343" y="1635820"/>
                </a:cubicBezTo>
                <a:cubicBezTo>
                  <a:pt x="4480560" y="1733792"/>
                  <a:pt x="5634446" y="1106775"/>
                  <a:pt x="6505303" y="643043"/>
                </a:cubicBezTo>
                <a:cubicBezTo>
                  <a:pt x="7376160" y="179311"/>
                  <a:pt x="8508275" y="-92832"/>
                  <a:pt x="9170126" y="29088"/>
                </a:cubicBezTo>
              </a:path>
            </a:pathLst>
          </a:custGeom>
          <a:ln w="9525">
            <a:solidFill>
              <a:srgbClr val="2B2B2B"/>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solidFill>
            </a:endParaRPr>
          </a:p>
        </p:txBody>
      </p:sp>
      <p:sp>
        <p:nvSpPr>
          <p:cNvPr id="6" name="任意多边形 5"/>
          <p:cNvSpPr/>
          <p:nvPr/>
        </p:nvSpPr>
        <p:spPr>
          <a:xfrm>
            <a:off x="34638" y="1919324"/>
            <a:ext cx="12157362" cy="4051351"/>
          </a:xfrm>
          <a:custGeom>
            <a:avLst/>
            <a:gdLst>
              <a:gd name="connsiteX0" fmla="*/ 0 w 9157063"/>
              <a:gd name="connsiteY0" fmla="*/ 130629 h 3095898"/>
              <a:gd name="connsiteX1" fmla="*/ 2286000 w 9157063"/>
              <a:gd name="connsiteY1" fmla="*/ 0 h 3095898"/>
              <a:gd name="connsiteX2" fmla="*/ 5329646 w 9157063"/>
              <a:gd name="connsiteY2" fmla="*/ 2155372 h 3095898"/>
              <a:gd name="connsiteX3" fmla="*/ 9157063 w 9157063"/>
              <a:gd name="connsiteY3" fmla="*/ 3095898 h 3095898"/>
              <a:gd name="connsiteX0-1" fmla="*/ 0 w 9157063"/>
              <a:gd name="connsiteY0-2" fmla="*/ 130629 h 3095898"/>
              <a:gd name="connsiteX1-3" fmla="*/ 2286000 w 9157063"/>
              <a:gd name="connsiteY1-4" fmla="*/ 0 h 3095898"/>
              <a:gd name="connsiteX2-5" fmla="*/ 5329646 w 9157063"/>
              <a:gd name="connsiteY2-6" fmla="*/ 2155372 h 3095898"/>
              <a:gd name="connsiteX3-7" fmla="*/ 9157063 w 9157063"/>
              <a:gd name="connsiteY3-8" fmla="*/ 3095898 h 3095898"/>
              <a:gd name="connsiteX0-9" fmla="*/ 0 w 9157063"/>
              <a:gd name="connsiteY0-10" fmla="*/ 259961 h 3225230"/>
              <a:gd name="connsiteX1-11" fmla="*/ 2286000 w 9157063"/>
              <a:gd name="connsiteY1-12" fmla="*/ 129332 h 3225230"/>
              <a:gd name="connsiteX2-13" fmla="*/ 5329646 w 9157063"/>
              <a:gd name="connsiteY2-14" fmla="*/ 2284704 h 3225230"/>
              <a:gd name="connsiteX3-15" fmla="*/ 9157063 w 9157063"/>
              <a:gd name="connsiteY3-16" fmla="*/ 3225230 h 3225230"/>
              <a:gd name="connsiteX0-17" fmla="*/ 0 w 9157063"/>
              <a:gd name="connsiteY0-18" fmla="*/ 259961 h 3225230"/>
              <a:gd name="connsiteX1-19" fmla="*/ 2286000 w 9157063"/>
              <a:gd name="connsiteY1-20" fmla="*/ 129332 h 3225230"/>
              <a:gd name="connsiteX2-21" fmla="*/ 5329646 w 9157063"/>
              <a:gd name="connsiteY2-22" fmla="*/ 2284704 h 3225230"/>
              <a:gd name="connsiteX3-23" fmla="*/ 9157063 w 9157063"/>
              <a:gd name="connsiteY3-24" fmla="*/ 3225230 h 3225230"/>
              <a:gd name="connsiteX0-25" fmla="*/ 0 w 9157063"/>
              <a:gd name="connsiteY0-26" fmla="*/ 259961 h 3227547"/>
              <a:gd name="connsiteX1-27" fmla="*/ 2286000 w 9157063"/>
              <a:gd name="connsiteY1-28" fmla="*/ 129332 h 3227547"/>
              <a:gd name="connsiteX2-29" fmla="*/ 5329646 w 9157063"/>
              <a:gd name="connsiteY2-30" fmla="*/ 2284704 h 3227547"/>
              <a:gd name="connsiteX3-31" fmla="*/ 9157063 w 9157063"/>
              <a:gd name="connsiteY3-32" fmla="*/ 3225230 h 3227547"/>
              <a:gd name="connsiteX0-33" fmla="*/ 0 w 9157063"/>
              <a:gd name="connsiteY0-34" fmla="*/ 141919 h 3109392"/>
              <a:gd name="connsiteX1-35" fmla="*/ 2756263 w 9157063"/>
              <a:gd name="connsiteY1-36" fmla="*/ 168045 h 3109392"/>
              <a:gd name="connsiteX2-37" fmla="*/ 5329646 w 9157063"/>
              <a:gd name="connsiteY2-38" fmla="*/ 2166662 h 3109392"/>
              <a:gd name="connsiteX3-39" fmla="*/ 9157063 w 9157063"/>
              <a:gd name="connsiteY3-40" fmla="*/ 3107188 h 3109392"/>
              <a:gd name="connsiteX0-41" fmla="*/ 0 w 9157063"/>
              <a:gd name="connsiteY0-42" fmla="*/ 189830 h 3157303"/>
              <a:gd name="connsiteX1-43" fmla="*/ 2756263 w 9157063"/>
              <a:gd name="connsiteY1-44" fmla="*/ 215956 h 3157303"/>
              <a:gd name="connsiteX2-45" fmla="*/ 5329646 w 9157063"/>
              <a:gd name="connsiteY2-46" fmla="*/ 2214573 h 3157303"/>
              <a:gd name="connsiteX3-47" fmla="*/ 9157063 w 9157063"/>
              <a:gd name="connsiteY3-48" fmla="*/ 3155099 h 3157303"/>
              <a:gd name="connsiteX0-49" fmla="*/ 0 w 9104811"/>
              <a:gd name="connsiteY0-50" fmla="*/ 391083 h 3045048"/>
              <a:gd name="connsiteX1-51" fmla="*/ 2704011 w 9104811"/>
              <a:gd name="connsiteY1-52" fmla="*/ 103701 h 3045048"/>
              <a:gd name="connsiteX2-53" fmla="*/ 5277394 w 9104811"/>
              <a:gd name="connsiteY2-54" fmla="*/ 2102318 h 3045048"/>
              <a:gd name="connsiteX3-55" fmla="*/ 9104811 w 9104811"/>
              <a:gd name="connsiteY3-56" fmla="*/ 3042844 h 3045048"/>
              <a:gd name="connsiteX0-57" fmla="*/ 0 w 9170125"/>
              <a:gd name="connsiteY0-58" fmla="*/ 401085 h 3041987"/>
              <a:gd name="connsiteX1-59" fmla="*/ 2769325 w 9170125"/>
              <a:gd name="connsiteY1-60" fmla="*/ 100640 h 3041987"/>
              <a:gd name="connsiteX2-61" fmla="*/ 5342708 w 9170125"/>
              <a:gd name="connsiteY2-62" fmla="*/ 2099257 h 3041987"/>
              <a:gd name="connsiteX3-63" fmla="*/ 9170125 w 9170125"/>
              <a:gd name="connsiteY3-64" fmla="*/ 3039783 h 3041987"/>
              <a:gd name="connsiteX0-65" fmla="*/ 0 w 9170125"/>
              <a:gd name="connsiteY0-66" fmla="*/ 401085 h 3041987"/>
              <a:gd name="connsiteX1-67" fmla="*/ 2677885 w 9170125"/>
              <a:gd name="connsiteY1-68" fmla="*/ 100640 h 3041987"/>
              <a:gd name="connsiteX2-69" fmla="*/ 5342708 w 9170125"/>
              <a:gd name="connsiteY2-70" fmla="*/ 2099257 h 3041987"/>
              <a:gd name="connsiteX3-71" fmla="*/ 9170125 w 9170125"/>
              <a:gd name="connsiteY3-72" fmla="*/ 3039783 h 3041987"/>
              <a:gd name="connsiteX0-73" fmla="*/ 0 w 9170125"/>
              <a:gd name="connsiteY0-74" fmla="*/ 468432 h 3109334"/>
              <a:gd name="connsiteX1-75" fmla="*/ 2677885 w 9170125"/>
              <a:gd name="connsiteY1-76" fmla="*/ 167987 h 3109334"/>
              <a:gd name="connsiteX2-77" fmla="*/ 5342708 w 9170125"/>
              <a:gd name="connsiteY2-78" fmla="*/ 2166604 h 3109334"/>
              <a:gd name="connsiteX3-79" fmla="*/ 9170125 w 9170125"/>
              <a:gd name="connsiteY3-80" fmla="*/ 3107130 h 3109334"/>
              <a:gd name="connsiteX0-81" fmla="*/ 0 w 9170125"/>
              <a:gd name="connsiteY0-82" fmla="*/ 406629 h 3047531"/>
              <a:gd name="connsiteX1-83" fmla="*/ 2677885 w 9170125"/>
              <a:gd name="connsiteY1-84" fmla="*/ 106184 h 3047531"/>
              <a:gd name="connsiteX2-85" fmla="*/ 5342708 w 9170125"/>
              <a:gd name="connsiteY2-86" fmla="*/ 2104801 h 3047531"/>
              <a:gd name="connsiteX3-87" fmla="*/ 9170125 w 9170125"/>
              <a:gd name="connsiteY3-88" fmla="*/ 3045327 h 3047531"/>
              <a:gd name="connsiteX0-89" fmla="*/ 0 w 9170125"/>
              <a:gd name="connsiteY0-90" fmla="*/ 414045 h 3056100"/>
              <a:gd name="connsiteX1-91" fmla="*/ 2677885 w 9170125"/>
              <a:gd name="connsiteY1-92" fmla="*/ 113600 h 3056100"/>
              <a:gd name="connsiteX2-93" fmla="*/ 5564777 w 9170125"/>
              <a:gd name="connsiteY2-94" fmla="*/ 2295097 h 3056100"/>
              <a:gd name="connsiteX3-95" fmla="*/ 9170125 w 9170125"/>
              <a:gd name="connsiteY3-96" fmla="*/ 3052743 h 3056100"/>
              <a:gd name="connsiteX0-97" fmla="*/ 0 w 9170125"/>
              <a:gd name="connsiteY0-98" fmla="*/ 414045 h 3061846"/>
              <a:gd name="connsiteX1-99" fmla="*/ 2677885 w 9170125"/>
              <a:gd name="connsiteY1-100" fmla="*/ 113600 h 3061846"/>
              <a:gd name="connsiteX2-101" fmla="*/ 5564777 w 9170125"/>
              <a:gd name="connsiteY2-102" fmla="*/ 2295097 h 3061846"/>
              <a:gd name="connsiteX3-103" fmla="*/ 9170125 w 9170125"/>
              <a:gd name="connsiteY3-104" fmla="*/ 3052743 h 3061846"/>
              <a:gd name="connsiteX0-105" fmla="*/ 0 w 9170125"/>
              <a:gd name="connsiteY0-106" fmla="*/ 410334 h 3055876"/>
              <a:gd name="connsiteX1-107" fmla="*/ 2677885 w 9170125"/>
              <a:gd name="connsiteY1-108" fmla="*/ 109889 h 3055876"/>
              <a:gd name="connsiteX2-109" fmla="*/ 5747657 w 9170125"/>
              <a:gd name="connsiteY2-110" fmla="*/ 2239135 h 3055876"/>
              <a:gd name="connsiteX3-111" fmla="*/ 9170125 w 9170125"/>
              <a:gd name="connsiteY3-112" fmla="*/ 3049032 h 3055876"/>
            </a:gdLst>
            <a:ahLst/>
            <a:cxnLst>
              <a:cxn ang="0">
                <a:pos x="connsiteX0-105" y="connsiteY0-106"/>
              </a:cxn>
              <a:cxn ang="0">
                <a:pos x="connsiteX1-107" y="connsiteY1-108"/>
              </a:cxn>
              <a:cxn ang="0">
                <a:pos x="connsiteX2-109" y="connsiteY2-110"/>
              </a:cxn>
              <a:cxn ang="0">
                <a:pos x="connsiteX3-111" y="connsiteY3-112"/>
              </a:cxn>
            </a:cxnLst>
            <a:rect l="l" t="t" r="r" b="b"/>
            <a:pathLst>
              <a:path w="9170125" h="3055876">
                <a:moveTo>
                  <a:pt x="0" y="410334"/>
                </a:moveTo>
                <a:cubicBezTo>
                  <a:pt x="500742" y="210037"/>
                  <a:pt x="1719942" y="-194911"/>
                  <a:pt x="2677885" y="109889"/>
                </a:cubicBezTo>
                <a:cubicBezTo>
                  <a:pt x="3635828" y="414689"/>
                  <a:pt x="4116977" y="1501084"/>
                  <a:pt x="5747657" y="2239135"/>
                </a:cubicBezTo>
                <a:cubicBezTo>
                  <a:pt x="7378337" y="2977186"/>
                  <a:pt x="8181701" y="3088220"/>
                  <a:pt x="9170125" y="3049032"/>
                </a:cubicBezTo>
              </a:path>
            </a:pathLst>
          </a:custGeom>
          <a:ln w="9525">
            <a:solidFill>
              <a:srgbClr val="2B2B2B"/>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solidFill>
            </a:endParaRPr>
          </a:p>
        </p:txBody>
      </p:sp>
      <p:sp>
        <p:nvSpPr>
          <p:cNvPr id="7" name="任意多边形 6"/>
          <p:cNvSpPr/>
          <p:nvPr/>
        </p:nvSpPr>
        <p:spPr>
          <a:xfrm>
            <a:off x="0" y="2154011"/>
            <a:ext cx="12157363" cy="2820452"/>
          </a:xfrm>
          <a:custGeom>
            <a:avLst/>
            <a:gdLst>
              <a:gd name="connsiteX0" fmla="*/ 0 w 9170126"/>
              <a:gd name="connsiteY0" fmla="*/ 2011680 h 2011680"/>
              <a:gd name="connsiteX1" fmla="*/ 3187337 w 9170126"/>
              <a:gd name="connsiteY1" fmla="*/ 78377 h 2011680"/>
              <a:gd name="connsiteX2" fmla="*/ 6544492 w 9170126"/>
              <a:gd name="connsiteY2" fmla="*/ 0 h 2011680"/>
              <a:gd name="connsiteX3" fmla="*/ 9170126 w 9170126"/>
              <a:gd name="connsiteY3" fmla="*/ 757645 h 2011680"/>
              <a:gd name="connsiteX0-1" fmla="*/ 0 w 9170126"/>
              <a:gd name="connsiteY0-2" fmla="*/ 2141544 h 2141544"/>
              <a:gd name="connsiteX1-3" fmla="*/ 3187337 w 9170126"/>
              <a:gd name="connsiteY1-4" fmla="*/ 208241 h 2141544"/>
              <a:gd name="connsiteX2-5" fmla="*/ 6544492 w 9170126"/>
              <a:gd name="connsiteY2-6" fmla="*/ 129864 h 2141544"/>
              <a:gd name="connsiteX3-7" fmla="*/ 9170126 w 9170126"/>
              <a:gd name="connsiteY3-8" fmla="*/ 887509 h 2141544"/>
              <a:gd name="connsiteX0-9" fmla="*/ 0 w 9170126"/>
              <a:gd name="connsiteY0-10" fmla="*/ 2141544 h 2141544"/>
              <a:gd name="connsiteX1-11" fmla="*/ 3187337 w 9170126"/>
              <a:gd name="connsiteY1-12" fmla="*/ 208241 h 2141544"/>
              <a:gd name="connsiteX2-13" fmla="*/ 6544492 w 9170126"/>
              <a:gd name="connsiteY2-14" fmla="*/ 129864 h 2141544"/>
              <a:gd name="connsiteX3-15" fmla="*/ 9170126 w 9170126"/>
              <a:gd name="connsiteY3-16" fmla="*/ 887509 h 2141544"/>
              <a:gd name="connsiteX0-17" fmla="*/ 0 w 9170126"/>
              <a:gd name="connsiteY0-18" fmla="*/ 2141544 h 2141544"/>
              <a:gd name="connsiteX1-19" fmla="*/ 3187337 w 9170126"/>
              <a:gd name="connsiteY1-20" fmla="*/ 208241 h 2141544"/>
              <a:gd name="connsiteX2-21" fmla="*/ 6544492 w 9170126"/>
              <a:gd name="connsiteY2-22" fmla="*/ 129864 h 2141544"/>
              <a:gd name="connsiteX3-23" fmla="*/ 9170126 w 9170126"/>
              <a:gd name="connsiteY3-24" fmla="*/ 887509 h 2141544"/>
              <a:gd name="connsiteX0-25" fmla="*/ 0 w 9170126"/>
              <a:gd name="connsiteY0-26" fmla="*/ 2141544 h 2141544"/>
              <a:gd name="connsiteX1-27" fmla="*/ 3187337 w 9170126"/>
              <a:gd name="connsiteY1-28" fmla="*/ 208241 h 2141544"/>
              <a:gd name="connsiteX2-29" fmla="*/ 6544492 w 9170126"/>
              <a:gd name="connsiteY2-30" fmla="*/ 129864 h 2141544"/>
              <a:gd name="connsiteX3-31" fmla="*/ 9170126 w 9170126"/>
              <a:gd name="connsiteY3-32" fmla="*/ 887509 h 2141544"/>
              <a:gd name="connsiteX0-33" fmla="*/ 0 w 9170126"/>
              <a:gd name="connsiteY0-34" fmla="*/ 2141544 h 2141544"/>
              <a:gd name="connsiteX1-35" fmla="*/ 3187337 w 9170126"/>
              <a:gd name="connsiteY1-36" fmla="*/ 208241 h 2141544"/>
              <a:gd name="connsiteX2-37" fmla="*/ 6544492 w 9170126"/>
              <a:gd name="connsiteY2-38" fmla="*/ 129864 h 2141544"/>
              <a:gd name="connsiteX3-39" fmla="*/ 9170126 w 9170126"/>
              <a:gd name="connsiteY3-40" fmla="*/ 887509 h 2141544"/>
              <a:gd name="connsiteX0-41" fmla="*/ 0 w 9170126"/>
              <a:gd name="connsiteY0-42" fmla="*/ 2141544 h 2141544"/>
              <a:gd name="connsiteX1-43" fmla="*/ 3187337 w 9170126"/>
              <a:gd name="connsiteY1-44" fmla="*/ 208241 h 2141544"/>
              <a:gd name="connsiteX2-45" fmla="*/ 6544492 w 9170126"/>
              <a:gd name="connsiteY2-46" fmla="*/ 129864 h 2141544"/>
              <a:gd name="connsiteX3-47" fmla="*/ 9170126 w 9170126"/>
              <a:gd name="connsiteY3-48" fmla="*/ 887509 h 2141544"/>
              <a:gd name="connsiteX0-49" fmla="*/ 0 w 9170126"/>
              <a:gd name="connsiteY0-50" fmla="*/ 2141544 h 2141544"/>
              <a:gd name="connsiteX1-51" fmla="*/ 3187337 w 9170126"/>
              <a:gd name="connsiteY1-52" fmla="*/ 208241 h 2141544"/>
              <a:gd name="connsiteX2-53" fmla="*/ 6544492 w 9170126"/>
              <a:gd name="connsiteY2-54" fmla="*/ 129864 h 2141544"/>
              <a:gd name="connsiteX3-55" fmla="*/ 9170126 w 9170126"/>
              <a:gd name="connsiteY3-56" fmla="*/ 887509 h 2141544"/>
              <a:gd name="connsiteX0-57" fmla="*/ 0 w 9170126"/>
              <a:gd name="connsiteY0-58" fmla="*/ 2170260 h 2170260"/>
              <a:gd name="connsiteX1-59" fmla="*/ 3187337 w 9170126"/>
              <a:gd name="connsiteY1-60" fmla="*/ 236957 h 2170260"/>
              <a:gd name="connsiteX2-61" fmla="*/ 6531429 w 9170126"/>
              <a:gd name="connsiteY2-62" fmla="*/ 106328 h 2170260"/>
              <a:gd name="connsiteX3-63" fmla="*/ 9170126 w 9170126"/>
              <a:gd name="connsiteY3-64" fmla="*/ 916225 h 2170260"/>
              <a:gd name="connsiteX0-65" fmla="*/ 0 w 9170126"/>
              <a:gd name="connsiteY0-66" fmla="*/ 2155389 h 2155389"/>
              <a:gd name="connsiteX1-67" fmla="*/ 3187337 w 9170126"/>
              <a:gd name="connsiteY1-68" fmla="*/ 222086 h 2155389"/>
              <a:gd name="connsiteX2-69" fmla="*/ 6531429 w 9170126"/>
              <a:gd name="connsiteY2-70" fmla="*/ 91457 h 2155389"/>
              <a:gd name="connsiteX3-71" fmla="*/ 9170126 w 9170126"/>
              <a:gd name="connsiteY3-72" fmla="*/ 901354 h 2155389"/>
              <a:gd name="connsiteX0-73" fmla="*/ 0 w 9170126"/>
              <a:gd name="connsiteY0-74" fmla="*/ 2127427 h 2127427"/>
              <a:gd name="connsiteX1-75" fmla="*/ 2834640 w 9170126"/>
              <a:gd name="connsiteY1-76" fmla="*/ 285564 h 2127427"/>
              <a:gd name="connsiteX2-77" fmla="*/ 6531429 w 9170126"/>
              <a:gd name="connsiteY2-78" fmla="*/ 63495 h 2127427"/>
              <a:gd name="connsiteX3-79" fmla="*/ 9170126 w 9170126"/>
              <a:gd name="connsiteY3-80" fmla="*/ 873392 h 2127427"/>
              <a:gd name="connsiteX0-81" fmla="*/ 0 w 9170126"/>
              <a:gd name="connsiteY0-82" fmla="*/ 2127427 h 2127427"/>
              <a:gd name="connsiteX1-83" fmla="*/ 2834640 w 9170126"/>
              <a:gd name="connsiteY1-84" fmla="*/ 285564 h 2127427"/>
              <a:gd name="connsiteX2-85" fmla="*/ 6531429 w 9170126"/>
              <a:gd name="connsiteY2-86" fmla="*/ 63495 h 2127427"/>
              <a:gd name="connsiteX3-87" fmla="*/ 9170126 w 9170126"/>
              <a:gd name="connsiteY3-88" fmla="*/ 873392 h 2127427"/>
              <a:gd name="connsiteX0-89" fmla="*/ 0 w 9170126"/>
              <a:gd name="connsiteY0-90" fmla="*/ 2127427 h 2127427"/>
              <a:gd name="connsiteX1-91" fmla="*/ 2834640 w 9170126"/>
              <a:gd name="connsiteY1-92" fmla="*/ 285564 h 2127427"/>
              <a:gd name="connsiteX2-93" fmla="*/ 6531429 w 9170126"/>
              <a:gd name="connsiteY2-94" fmla="*/ 63495 h 2127427"/>
              <a:gd name="connsiteX3-95" fmla="*/ 9170126 w 9170126"/>
              <a:gd name="connsiteY3-96" fmla="*/ 873392 h 2127427"/>
            </a:gdLst>
            <a:ahLst/>
            <a:cxnLst>
              <a:cxn ang="0">
                <a:pos x="connsiteX0-89" y="connsiteY0-90"/>
              </a:cxn>
              <a:cxn ang="0">
                <a:pos x="connsiteX1-91" y="connsiteY1-92"/>
              </a:cxn>
              <a:cxn ang="0">
                <a:pos x="connsiteX2-93" y="connsiteY2-94"/>
              </a:cxn>
              <a:cxn ang="0">
                <a:pos x="connsiteX3-95" y="connsiteY3-96"/>
              </a:cxn>
            </a:cxnLst>
            <a:rect l="l" t="t" r="r" b="b"/>
            <a:pathLst>
              <a:path w="9170126" h="2127427">
                <a:moveTo>
                  <a:pt x="0" y="2127427"/>
                </a:moveTo>
                <a:cubicBezTo>
                  <a:pt x="291737" y="1757313"/>
                  <a:pt x="1746069" y="629553"/>
                  <a:pt x="2834640" y="285564"/>
                </a:cubicBezTo>
                <a:cubicBezTo>
                  <a:pt x="3923211" y="-58425"/>
                  <a:pt x="5475515" y="-34476"/>
                  <a:pt x="6531429" y="63495"/>
                </a:cubicBezTo>
                <a:cubicBezTo>
                  <a:pt x="7587343" y="161466"/>
                  <a:pt x="8477795" y="516341"/>
                  <a:pt x="9170126" y="873392"/>
                </a:cubicBezTo>
              </a:path>
            </a:pathLst>
          </a:custGeom>
          <a:ln w="9525">
            <a:solidFill>
              <a:srgbClr val="2B2B2B"/>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solidFill>
            </a:endParaRPr>
          </a:p>
        </p:txBody>
      </p:sp>
      <p:sp>
        <p:nvSpPr>
          <p:cNvPr id="8" name="椭圆 7"/>
          <p:cNvSpPr/>
          <p:nvPr/>
        </p:nvSpPr>
        <p:spPr>
          <a:xfrm>
            <a:off x="4156362" y="2307462"/>
            <a:ext cx="207820" cy="207820"/>
          </a:xfrm>
          <a:prstGeom prst="ellips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 name="椭圆 8"/>
          <p:cNvSpPr/>
          <p:nvPr/>
        </p:nvSpPr>
        <p:spPr>
          <a:xfrm>
            <a:off x="7568044" y="4801280"/>
            <a:ext cx="207820" cy="207820"/>
          </a:xfrm>
          <a:prstGeom prst="ellipse">
            <a:avLst/>
          </a:prstGeom>
          <a:solidFill>
            <a:schemeClr val="bg1">
              <a:lumMod val="6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11" name="组合 10"/>
          <p:cNvGrpSpPr/>
          <p:nvPr/>
        </p:nvGrpSpPr>
        <p:grpSpPr>
          <a:xfrm>
            <a:off x="944245" y="1591945"/>
            <a:ext cx="2032635" cy="2032635"/>
            <a:chOff x="1224139" y="1315792"/>
            <a:chExt cx="1119012" cy="1119012"/>
          </a:xfrm>
        </p:grpSpPr>
        <p:sp>
          <p:nvSpPr>
            <p:cNvPr id="36" name="椭圆 35"/>
            <p:cNvSpPr/>
            <p:nvPr/>
          </p:nvSpPr>
          <p:spPr>
            <a:xfrm>
              <a:off x="1224139" y="1315792"/>
              <a:ext cx="1119012" cy="1119012"/>
            </a:xfrm>
            <a:prstGeom prst="ellipse">
              <a:avLst/>
            </a:prstGeom>
            <a:solidFill>
              <a:schemeClr val="accent3"/>
            </a:solidFill>
            <a:ln w="127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lumMod val="75000"/>
                    <a:lumOff val="25000"/>
                  </a:prstClr>
                </a:solidFill>
              </a:endParaRPr>
            </a:p>
          </p:txBody>
        </p:sp>
        <p:sp>
          <p:nvSpPr>
            <p:cNvPr id="37" name="椭圆 36"/>
            <p:cNvSpPr/>
            <p:nvPr/>
          </p:nvSpPr>
          <p:spPr>
            <a:xfrm>
              <a:off x="1307629" y="1399282"/>
              <a:ext cx="952032" cy="952032"/>
            </a:xfrm>
            <a:prstGeom prst="ellipse">
              <a:avLst/>
            </a:prstGeom>
            <a:blipFill rotWithShape="1">
              <a:blip r:embed="rId1"/>
              <a:stretch>
                <a:fillRect/>
              </a:stretch>
            </a:blipFill>
            <a:ln>
              <a:no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solidFill>
              </a:endParaRPr>
            </a:p>
          </p:txBody>
        </p:sp>
      </p:grpSp>
      <p:grpSp>
        <p:nvGrpSpPr>
          <p:cNvPr id="12" name="组合 11"/>
          <p:cNvGrpSpPr/>
          <p:nvPr/>
        </p:nvGrpSpPr>
        <p:grpSpPr>
          <a:xfrm>
            <a:off x="4636770" y="2254250"/>
            <a:ext cx="2247900" cy="2247900"/>
            <a:chOff x="3737382" y="1665124"/>
            <a:chExt cx="1393418" cy="1393418"/>
          </a:xfrm>
        </p:grpSpPr>
        <p:sp>
          <p:nvSpPr>
            <p:cNvPr id="34" name="椭圆 33"/>
            <p:cNvSpPr/>
            <p:nvPr/>
          </p:nvSpPr>
          <p:spPr>
            <a:xfrm>
              <a:off x="3737382" y="1665124"/>
              <a:ext cx="1393418" cy="1393418"/>
            </a:xfrm>
            <a:prstGeom prst="ellipse">
              <a:avLst/>
            </a:prstGeom>
            <a:solidFill>
              <a:schemeClr val="tx2"/>
            </a:solidFill>
            <a:ln w="127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lumMod val="75000"/>
                    <a:lumOff val="25000"/>
                  </a:prstClr>
                </a:solidFill>
              </a:endParaRPr>
            </a:p>
          </p:txBody>
        </p:sp>
        <p:sp>
          <p:nvSpPr>
            <p:cNvPr id="35" name="椭圆 34"/>
            <p:cNvSpPr/>
            <p:nvPr/>
          </p:nvSpPr>
          <p:spPr>
            <a:xfrm>
              <a:off x="3826231" y="1753973"/>
              <a:ext cx="1215720" cy="1215720"/>
            </a:xfrm>
            <a:prstGeom prst="ellipse">
              <a:avLst/>
            </a:prstGeom>
            <a:blipFill rotWithShape="1">
              <a:blip r:embed="rId2"/>
              <a:stretch>
                <a:fillRect/>
              </a:stretch>
            </a:blipFill>
            <a:ln>
              <a:no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dirty="0">
                <a:solidFill>
                  <a:prstClr val="black"/>
                </a:solidFill>
              </a:endParaRPr>
            </a:p>
          </p:txBody>
        </p:sp>
      </p:grpSp>
      <p:grpSp>
        <p:nvGrpSpPr>
          <p:cNvPr id="13" name="组合 12"/>
          <p:cNvGrpSpPr/>
          <p:nvPr/>
        </p:nvGrpSpPr>
        <p:grpSpPr>
          <a:xfrm>
            <a:off x="7915910" y="829310"/>
            <a:ext cx="2116455" cy="2116455"/>
            <a:chOff x="6636449" y="951787"/>
            <a:chExt cx="1024652" cy="1024652"/>
          </a:xfrm>
        </p:grpSpPr>
        <p:sp>
          <p:nvSpPr>
            <p:cNvPr id="32" name="椭圆 31"/>
            <p:cNvSpPr/>
            <p:nvPr/>
          </p:nvSpPr>
          <p:spPr>
            <a:xfrm>
              <a:off x="6636449" y="951787"/>
              <a:ext cx="1024652" cy="1024652"/>
            </a:xfrm>
            <a:prstGeom prst="ellipse">
              <a:avLst/>
            </a:prstGeom>
            <a:solidFill>
              <a:schemeClr val="bg1">
                <a:lumMod val="65000"/>
              </a:schemeClr>
            </a:solidFill>
            <a:ln w="127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lumMod val="75000"/>
                    <a:lumOff val="25000"/>
                  </a:prstClr>
                </a:solidFill>
              </a:endParaRPr>
            </a:p>
          </p:txBody>
        </p:sp>
        <p:sp>
          <p:nvSpPr>
            <p:cNvPr id="33" name="椭圆 32"/>
            <p:cNvSpPr/>
            <p:nvPr/>
          </p:nvSpPr>
          <p:spPr>
            <a:xfrm>
              <a:off x="6697670" y="1013006"/>
              <a:ext cx="902212" cy="902212"/>
            </a:xfrm>
            <a:prstGeom prst="ellipse">
              <a:avLst/>
            </a:prstGeom>
            <a:blipFill rotWithShape="1">
              <a:blip r:embed="rId3"/>
              <a:stretch>
                <a:fillRect/>
              </a:stretch>
            </a:blipFill>
            <a:ln>
              <a:no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dirty="0">
                <a:solidFill>
                  <a:prstClr val="black"/>
                </a:solidFill>
              </a:endParaRPr>
            </a:p>
          </p:txBody>
        </p:sp>
      </p:grpSp>
      <p:grpSp>
        <p:nvGrpSpPr>
          <p:cNvPr id="14" name="组合 13"/>
          <p:cNvGrpSpPr/>
          <p:nvPr/>
        </p:nvGrpSpPr>
        <p:grpSpPr>
          <a:xfrm>
            <a:off x="8987155" y="4262755"/>
            <a:ext cx="2209165" cy="2209165"/>
            <a:chOff x="6703287" y="2972607"/>
            <a:chExt cx="1564468" cy="1564468"/>
          </a:xfrm>
        </p:grpSpPr>
        <p:sp>
          <p:nvSpPr>
            <p:cNvPr id="30" name="椭圆 29"/>
            <p:cNvSpPr/>
            <p:nvPr/>
          </p:nvSpPr>
          <p:spPr>
            <a:xfrm>
              <a:off x="6703287" y="2972607"/>
              <a:ext cx="1564468" cy="1564468"/>
            </a:xfrm>
            <a:prstGeom prst="ellipse">
              <a:avLst/>
            </a:prstGeom>
            <a:solidFill>
              <a:schemeClr val="accent3"/>
            </a:solidFill>
            <a:ln w="127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lumMod val="75000"/>
                    <a:lumOff val="25000"/>
                  </a:prstClr>
                </a:solidFill>
              </a:endParaRPr>
            </a:p>
          </p:txBody>
        </p:sp>
        <p:sp>
          <p:nvSpPr>
            <p:cNvPr id="31" name="椭圆 30"/>
            <p:cNvSpPr/>
            <p:nvPr/>
          </p:nvSpPr>
          <p:spPr>
            <a:xfrm>
              <a:off x="6801445" y="3070765"/>
              <a:ext cx="1368152" cy="1368152"/>
            </a:xfrm>
            <a:prstGeom prst="ellipse">
              <a:avLst/>
            </a:prstGeom>
            <a:blipFill rotWithShape="1">
              <a:blip r:embed="rId4"/>
              <a:stretch>
                <a:fillRect/>
              </a:stretch>
            </a:blipFill>
            <a:ln>
              <a:no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solidFill>
              </a:endParaRPr>
            </a:p>
          </p:txBody>
        </p:sp>
      </p:grpSp>
      <p:grpSp>
        <p:nvGrpSpPr>
          <p:cNvPr id="15" name="组合 14"/>
          <p:cNvGrpSpPr/>
          <p:nvPr/>
        </p:nvGrpSpPr>
        <p:grpSpPr>
          <a:xfrm>
            <a:off x="2292489" y="4384158"/>
            <a:ext cx="1966138" cy="1966138"/>
            <a:chOff x="1409787" y="2874594"/>
            <a:chExt cx="1570406" cy="1570406"/>
          </a:xfrm>
        </p:grpSpPr>
        <p:sp>
          <p:nvSpPr>
            <p:cNvPr id="28" name="椭圆 27"/>
            <p:cNvSpPr/>
            <p:nvPr/>
          </p:nvSpPr>
          <p:spPr>
            <a:xfrm>
              <a:off x="1409787" y="2874594"/>
              <a:ext cx="1570406" cy="1570406"/>
            </a:xfrm>
            <a:prstGeom prst="ellipse">
              <a:avLst/>
            </a:prstGeom>
            <a:solidFill>
              <a:schemeClr val="tx2"/>
            </a:solidFill>
            <a:ln w="127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lumMod val="75000"/>
                    <a:lumOff val="25000"/>
                  </a:prstClr>
                </a:solidFill>
              </a:endParaRPr>
            </a:p>
          </p:txBody>
        </p:sp>
        <p:sp>
          <p:nvSpPr>
            <p:cNvPr id="29" name="椭圆 28"/>
            <p:cNvSpPr/>
            <p:nvPr/>
          </p:nvSpPr>
          <p:spPr>
            <a:xfrm>
              <a:off x="1510914" y="2975721"/>
              <a:ext cx="1368152" cy="1368152"/>
            </a:xfrm>
            <a:prstGeom prst="ellipse">
              <a:avLst/>
            </a:prstGeom>
            <a:blipFill rotWithShape="1">
              <a:blip r:embed="rId5"/>
              <a:stretch>
                <a:fillRect/>
              </a:stretch>
            </a:blipFill>
            <a:ln>
              <a:no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solidFill>
              </a:endParaRPr>
            </a:p>
          </p:txBody>
        </p:sp>
      </p:grpSp>
      <p:grpSp>
        <p:nvGrpSpPr>
          <p:cNvPr id="50" name="组合 49"/>
          <p:cNvGrpSpPr/>
          <p:nvPr/>
        </p:nvGrpSpPr>
        <p:grpSpPr>
          <a:xfrm>
            <a:off x="682625" y="3489325"/>
            <a:ext cx="2493010" cy="1115060"/>
            <a:chOff x="2024276" y="3642041"/>
            <a:chExt cx="1704340" cy="1115060"/>
          </a:xfrm>
        </p:grpSpPr>
        <p:sp>
          <p:nvSpPr>
            <p:cNvPr id="40" name="文本框 39"/>
            <p:cNvSpPr txBox="1"/>
            <p:nvPr/>
          </p:nvSpPr>
          <p:spPr>
            <a:xfrm>
              <a:off x="2024276" y="3642041"/>
              <a:ext cx="1704340" cy="1115060"/>
            </a:xfrm>
            <a:prstGeom prst="rect">
              <a:avLst/>
            </a:prstGeom>
            <a:noFill/>
          </p:spPr>
          <p:txBody>
            <a:bodyPr wrap="square" rtlCol="0">
              <a:spAutoFit/>
            </a:bodyPr>
            <a:lstStyle>
              <a:defPPr>
                <a:defRPr lang="zh-CN"/>
              </a:defPPr>
              <a:lvl1pPr>
                <a:lnSpc>
                  <a:spcPct val="120000"/>
                </a:lnSpc>
                <a:defRPr>
                  <a:solidFill>
                    <a:schemeClr val="tx1">
                      <a:lumMod val="75000"/>
                      <a:lumOff val="25000"/>
                    </a:schemeClr>
                  </a:solidFill>
                  <a:latin typeface="张海山锐线体简" panose="02000000000000000000" pitchFamily="2" charset="-122"/>
                  <a:ea typeface="张海山锐线体简" panose="02000000000000000000" pitchFamily="2" charset="-122"/>
                </a:defRPr>
              </a:lvl1pPr>
            </a:lstStyle>
            <a:p>
              <a:pPr algn="ctr"/>
              <a:r>
                <a:rPr lang="x-none" sz="2800"/>
                <a:t>国际大学生程序设计大赛</a:t>
              </a:r>
              <a:endParaRPr lang="x-none" sz="2800"/>
            </a:p>
          </p:txBody>
        </p:sp>
        <p:sp>
          <p:nvSpPr>
            <p:cNvPr id="41" name="文本框 40"/>
            <p:cNvSpPr txBox="1"/>
            <p:nvPr/>
          </p:nvSpPr>
          <p:spPr>
            <a:xfrm>
              <a:off x="2233117" y="3967285"/>
              <a:ext cx="646331" cy="420370"/>
            </a:xfrm>
            <a:prstGeom prst="rect">
              <a:avLst/>
            </a:prstGeom>
            <a:noFill/>
          </p:spPr>
          <p:txBody>
            <a:bodyPr wrap="square" rtlCol="0">
              <a:spAutoFit/>
            </a:bodyPr>
            <a:lstStyle>
              <a:defPPr>
                <a:defRPr lang="zh-CN"/>
              </a:defPPr>
              <a:lvl1pPr>
                <a:lnSpc>
                  <a:spcPct val="120000"/>
                </a:lnSpc>
                <a:defRPr>
                  <a:solidFill>
                    <a:schemeClr val="tx1">
                      <a:lumMod val="75000"/>
                      <a:lumOff val="25000"/>
                    </a:schemeClr>
                  </a:solidFill>
                  <a:latin typeface="张海山锐线体简" panose="02000000000000000000" pitchFamily="2" charset="-122"/>
                  <a:ea typeface="张海山锐线体简" panose="02000000000000000000" pitchFamily="2" charset="-122"/>
                </a:defRPr>
              </a:lvl1pPr>
            </a:lstStyle>
            <a:p/>
          </p:txBody>
        </p:sp>
      </p:grpSp>
      <p:grpSp>
        <p:nvGrpSpPr>
          <p:cNvPr id="52" name="组合 51"/>
          <p:cNvGrpSpPr/>
          <p:nvPr/>
        </p:nvGrpSpPr>
        <p:grpSpPr>
          <a:xfrm>
            <a:off x="6454775" y="3207385"/>
            <a:ext cx="1965960" cy="1412240"/>
            <a:chOff x="6759159" y="2998013"/>
            <a:chExt cx="1107996" cy="1412364"/>
          </a:xfrm>
        </p:grpSpPr>
        <p:sp>
          <p:nvSpPr>
            <p:cNvPr id="42" name="文本框 41"/>
            <p:cNvSpPr txBox="1"/>
            <p:nvPr/>
          </p:nvSpPr>
          <p:spPr>
            <a:xfrm>
              <a:off x="6759159" y="2998013"/>
              <a:ext cx="1107996" cy="603303"/>
            </a:xfrm>
            <a:prstGeom prst="rect">
              <a:avLst/>
            </a:prstGeom>
            <a:noFill/>
          </p:spPr>
          <p:txBody>
            <a:bodyPr wrap="square" rtlCol="0">
              <a:spAutoFit/>
            </a:bodyPr>
            <a:lstStyle>
              <a:defPPr>
                <a:defRPr lang="zh-CN"/>
              </a:defPPr>
              <a:lvl1pPr>
                <a:lnSpc>
                  <a:spcPct val="120000"/>
                </a:lnSpc>
                <a:defRPr>
                  <a:solidFill>
                    <a:schemeClr val="tx1">
                      <a:lumMod val="75000"/>
                      <a:lumOff val="25000"/>
                    </a:schemeClr>
                  </a:solidFill>
                  <a:latin typeface="张海山锐线体简" panose="02000000000000000000" pitchFamily="2" charset="-122"/>
                  <a:ea typeface="张海山锐线体简" panose="02000000000000000000" pitchFamily="2" charset="-122"/>
                </a:defRPr>
              </a:lvl1pPr>
            </a:lstStyle>
            <a:p>
              <a:pPr algn="ctr"/>
              <a:r>
                <a:rPr lang="x-none" sz="2800"/>
                <a:t>挑战杯</a:t>
              </a:r>
              <a:endParaRPr lang="x-none" sz="2800"/>
            </a:p>
          </p:txBody>
        </p:sp>
        <p:sp>
          <p:nvSpPr>
            <p:cNvPr id="43" name="文本框 42"/>
            <p:cNvSpPr txBox="1"/>
            <p:nvPr/>
          </p:nvSpPr>
          <p:spPr>
            <a:xfrm>
              <a:off x="6968000" y="3990007"/>
              <a:ext cx="646331" cy="420370"/>
            </a:xfrm>
            <a:prstGeom prst="rect">
              <a:avLst/>
            </a:prstGeom>
            <a:noFill/>
          </p:spPr>
          <p:txBody>
            <a:bodyPr wrap="square" rtlCol="0">
              <a:spAutoFit/>
            </a:bodyPr>
            <a:lstStyle>
              <a:defPPr>
                <a:defRPr lang="zh-CN"/>
              </a:defPPr>
              <a:lvl1pPr>
                <a:lnSpc>
                  <a:spcPct val="120000"/>
                </a:lnSpc>
                <a:defRPr>
                  <a:solidFill>
                    <a:schemeClr val="tx1">
                      <a:lumMod val="75000"/>
                      <a:lumOff val="25000"/>
                    </a:schemeClr>
                  </a:solidFill>
                  <a:latin typeface="张海山锐线体简" panose="02000000000000000000" pitchFamily="2" charset="-122"/>
                  <a:ea typeface="张海山锐线体简" panose="02000000000000000000" pitchFamily="2" charset="-122"/>
                </a:defRPr>
              </a:lvl1pPr>
            </a:lstStyle>
            <a:p/>
          </p:txBody>
        </p:sp>
      </p:grpSp>
      <p:grpSp>
        <p:nvGrpSpPr>
          <p:cNvPr id="54" name="组合 53"/>
          <p:cNvGrpSpPr/>
          <p:nvPr/>
        </p:nvGrpSpPr>
        <p:grpSpPr>
          <a:xfrm>
            <a:off x="9596130" y="1787525"/>
            <a:ext cx="2775585" cy="1115060"/>
            <a:chOff x="9937607" y="1787425"/>
            <a:chExt cx="1107996" cy="1115060"/>
          </a:xfrm>
        </p:grpSpPr>
        <p:sp>
          <p:nvSpPr>
            <p:cNvPr id="44" name="文本框 43"/>
            <p:cNvSpPr txBox="1"/>
            <p:nvPr/>
          </p:nvSpPr>
          <p:spPr>
            <a:xfrm>
              <a:off x="9937607" y="1787425"/>
              <a:ext cx="1107996" cy="1115060"/>
            </a:xfrm>
            <a:prstGeom prst="rect">
              <a:avLst/>
            </a:prstGeom>
            <a:noFill/>
          </p:spPr>
          <p:txBody>
            <a:bodyPr wrap="square" rtlCol="0">
              <a:spAutoFit/>
            </a:bodyPr>
            <a:lstStyle>
              <a:defPPr>
                <a:defRPr lang="zh-CN"/>
              </a:defPPr>
              <a:lvl1pPr>
                <a:lnSpc>
                  <a:spcPct val="120000"/>
                </a:lnSpc>
                <a:defRPr>
                  <a:solidFill>
                    <a:schemeClr val="tx1">
                      <a:lumMod val="75000"/>
                      <a:lumOff val="25000"/>
                    </a:schemeClr>
                  </a:solidFill>
                  <a:latin typeface="张海山锐线体简" panose="02000000000000000000" pitchFamily="2" charset="-122"/>
                  <a:ea typeface="张海山锐线体简" panose="02000000000000000000" pitchFamily="2" charset="-122"/>
                </a:defRPr>
              </a:lvl1pPr>
            </a:lstStyle>
            <a:p>
              <a:pPr algn="ctr"/>
              <a:r>
                <a:rPr lang="x-none" sz="2800"/>
                <a:t>中国机器人</a:t>
              </a:r>
              <a:endParaRPr lang="x-none" sz="2800"/>
            </a:p>
            <a:p>
              <a:pPr algn="ctr"/>
              <a:r>
                <a:rPr lang="x-none" sz="2800"/>
                <a:t>大赛</a:t>
              </a:r>
              <a:endParaRPr lang="x-none" sz="2800"/>
            </a:p>
          </p:txBody>
        </p:sp>
        <p:sp>
          <p:nvSpPr>
            <p:cNvPr id="45" name="文本框 44"/>
            <p:cNvSpPr txBox="1"/>
            <p:nvPr/>
          </p:nvSpPr>
          <p:spPr>
            <a:xfrm>
              <a:off x="10192072" y="2122194"/>
              <a:ext cx="646331" cy="420370"/>
            </a:xfrm>
            <a:prstGeom prst="rect">
              <a:avLst/>
            </a:prstGeom>
            <a:noFill/>
          </p:spPr>
          <p:txBody>
            <a:bodyPr wrap="square" rtlCol="0">
              <a:spAutoFit/>
            </a:bodyPr>
            <a:lstStyle>
              <a:defPPr>
                <a:defRPr lang="zh-CN"/>
              </a:defPPr>
              <a:lvl1pPr>
                <a:lnSpc>
                  <a:spcPct val="120000"/>
                </a:lnSpc>
                <a:defRPr>
                  <a:solidFill>
                    <a:schemeClr val="tx1">
                      <a:lumMod val="75000"/>
                      <a:lumOff val="25000"/>
                    </a:schemeClr>
                  </a:solidFill>
                  <a:latin typeface="张海山锐线体简" panose="02000000000000000000" pitchFamily="2" charset="-122"/>
                  <a:ea typeface="张海山锐线体简" panose="02000000000000000000" pitchFamily="2" charset="-122"/>
                </a:defRPr>
              </a:lvl1pPr>
            </a:lstStyle>
            <a:p/>
          </p:txBody>
        </p:sp>
      </p:grpSp>
      <p:grpSp>
        <p:nvGrpSpPr>
          <p:cNvPr id="51" name="组合 50"/>
          <p:cNvGrpSpPr/>
          <p:nvPr/>
        </p:nvGrpSpPr>
        <p:grpSpPr>
          <a:xfrm>
            <a:off x="4317999" y="5035819"/>
            <a:ext cx="1471930" cy="603250"/>
            <a:chOff x="4317999" y="5035819"/>
            <a:chExt cx="1471930" cy="603250"/>
          </a:xfrm>
        </p:grpSpPr>
        <p:sp>
          <p:nvSpPr>
            <p:cNvPr id="46" name="文本框 45"/>
            <p:cNvSpPr txBox="1"/>
            <p:nvPr/>
          </p:nvSpPr>
          <p:spPr>
            <a:xfrm>
              <a:off x="4317999" y="5035819"/>
              <a:ext cx="1471930" cy="603250"/>
            </a:xfrm>
            <a:prstGeom prst="rect">
              <a:avLst/>
            </a:prstGeom>
            <a:noFill/>
          </p:spPr>
          <p:txBody>
            <a:bodyPr wrap="square" rtlCol="0">
              <a:spAutoFit/>
            </a:bodyPr>
            <a:lstStyle>
              <a:defPPr>
                <a:defRPr lang="zh-CN"/>
              </a:defPPr>
              <a:lvl1pPr>
                <a:lnSpc>
                  <a:spcPct val="120000"/>
                </a:lnSpc>
                <a:defRPr>
                  <a:solidFill>
                    <a:schemeClr val="tx1">
                      <a:lumMod val="75000"/>
                      <a:lumOff val="25000"/>
                    </a:schemeClr>
                  </a:solidFill>
                  <a:latin typeface="张海山锐线体简" panose="02000000000000000000" pitchFamily="2" charset="-122"/>
                  <a:ea typeface="张海山锐线体简" panose="02000000000000000000" pitchFamily="2" charset="-122"/>
                </a:defRPr>
              </a:lvl1pPr>
            </a:lstStyle>
            <a:p>
              <a:pPr algn="ctr"/>
              <a:r>
                <a:rPr lang="x-none" sz="2800"/>
                <a:t>蓝桥杯</a:t>
              </a:r>
              <a:endParaRPr lang="x-none" sz="2800"/>
            </a:p>
          </p:txBody>
        </p:sp>
        <p:sp>
          <p:nvSpPr>
            <p:cNvPr id="47" name="文本框 46"/>
            <p:cNvSpPr txBox="1"/>
            <p:nvPr/>
          </p:nvSpPr>
          <p:spPr>
            <a:xfrm>
              <a:off x="4526840" y="5065788"/>
              <a:ext cx="646331" cy="420370"/>
            </a:xfrm>
            <a:prstGeom prst="rect">
              <a:avLst/>
            </a:prstGeom>
            <a:noFill/>
          </p:spPr>
          <p:txBody>
            <a:bodyPr wrap="square" rtlCol="0">
              <a:spAutoFit/>
            </a:bodyPr>
            <a:lstStyle>
              <a:defPPr>
                <a:defRPr lang="zh-CN"/>
              </a:defPPr>
              <a:lvl1pPr>
                <a:lnSpc>
                  <a:spcPct val="120000"/>
                </a:lnSpc>
                <a:defRPr>
                  <a:solidFill>
                    <a:schemeClr val="tx1">
                      <a:lumMod val="75000"/>
                      <a:lumOff val="25000"/>
                    </a:schemeClr>
                  </a:solidFill>
                  <a:latin typeface="张海山锐线体简" panose="02000000000000000000" pitchFamily="2" charset="-122"/>
                  <a:ea typeface="张海山锐线体简" panose="02000000000000000000" pitchFamily="2" charset="-122"/>
                </a:defRPr>
              </a:lvl1pPr>
            </a:lstStyle>
            <a:p/>
          </p:txBody>
        </p:sp>
      </p:grpSp>
      <p:grpSp>
        <p:nvGrpSpPr>
          <p:cNvPr id="53" name="组合 52"/>
          <p:cNvGrpSpPr/>
          <p:nvPr/>
        </p:nvGrpSpPr>
        <p:grpSpPr>
          <a:xfrm>
            <a:off x="5212795" y="5448300"/>
            <a:ext cx="4847954" cy="1115060"/>
            <a:chOff x="8060488" y="5448355"/>
            <a:chExt cx="1158619" cy="1115060"/>
          </a:xfrm>
        </p:grpSpPr>
        <p:sp>
          <p:nvSpPr>
            <p:cNvPr id="48" name="文本框 47"/>
            <p:cNvSpPr txBox="1"/>
            <p:nvPr/>
          </p:nvSpPr>
          <p:spPr>
            <a:xfrm>
              <a:off x="8111111" y="5448355"/>
              <a:ext cx="1107996" cy="1115060"/>
            </a:xfrm>
            <a:prstGeom prst="rect">
              <a:avLst/>
            </a:prstGeom>
            <a:noFill/>
          </p:spPr>
          <p:txBody>
            <a:bodyPr wrap="square" rtlCol="0">
              <a:spAutoFit/>
            </a:bodyPr>
            <a:lstStyle>
              <a:defPPr>
                <a:defRPr lang="zh-CN"/>
              </a:defPPr>
              <a:lvl1pPr>
                <a:lnSpc>
                  <a:spcPct val="120000"/>
                </a:lnSpc>
                <a:defRPr>
                  <a:solidFill>
                    <a:schemeClr val="tx1">
                      <a:lumMod val="75000"/>
                      <a:lumOff val="25000"/>
                    </a:schemeClr>
                  </a:solidFill>
                  <a:latin typeface="张海山锐线体简" panose="02000000000000000000" pitchFamily="2" charset="-122"/>
                  <a:ea typeface="张海山锐线体简" panose="02000000000000000000" pitchFamily="2" charset="-122"/>
                </a:defRPr>
              </a:lvl1pPr>
            </a:lstStyle>
            <a:p>
              <a:pPr algn="ctr"/>
              <a:r>
                <a:rPr lang="x-none" sz="2800"/>
                <a:t>物联网应用创新</a:t>
              </a:r>
              <a:endParaRPr lang="x-none" sz="2800"/>
            </a:p>
            <a:p>
              <a:pPr algn="ctr"/>
              <a:r>
                <a:rPr lang="x-none" sz="2800"/>
                <a:t>大赛</a:t>
              </a:r>
              <a:endParaRPr lang="x-none" sz="2800"/>
            </a:p>
          </p:txBody>
        </p:sp>
        <p:sp>
          <p:nvSpPr>
            <p:cNvPr id="49" name="文本框 48"/>
            <p:cNvSpPr txBox="1"/>
            <p:nvPr/>
          </p:nvSpPr>
          <p:spPr>
            <a:xfrm>
              <a:off x="8060488" y="5783124"/>
              <a:ext cx="646331" cy="420370"/>
            </a:xfrm>
            <a:prstGeom prst="rect">
              <a:avLst/>
            </a:prstGeom>
            <a:noFill/>
          </p:spPr>
          <p:txBody>
            <a:bodyPr wrap="square" rtlCol="0">
              <a:spAutoFit/>
            </a:bodyPr>
            <a:lstStyle>
              <a:defPPr>
                <a:defRPr lang="zh-CN"/>
              </a:defPPr>
              <a:lvl1pPr>
                <a:lnSpc>
                  <a:spcPct val="120000"/>
                </a:lnSpc>
                <a:defRPr>
                  <a:solidFill>
                    <a:schemeClr val="tx1">
                      <a:lumMod val="75000"/>
                      <a:lumOff val="25000"/>
                    </a:schemeClr>
                  </a:solidFill>
                  <a:latin typeface="张海山锐线体简" panose="02000000000000000000" pitchFamily="2" charset="-122"/>
                  <a:ea typeface="张海山锐线体简" panose="02000000000000000000" pitchFamily="2" charset="-122"/>
                </a:defRPr>
              </a:lvl1pPr>
            </a:lstStyle>
            <a:p/>
          </p:txBody>
        </p:sp>
      </p:gr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2000"/>
                                        <p:tgtEl>
                                          <p:spTgt spid="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2000"/>
                                        <p:tgtEl>
                                          <p:spTgt spid="7"/>
                                        </p:tgtEl>
                                      </p:cBhvr>
                                    </p:animEffect>
                                  </p:childTnLst>
                                </p:cTn>
                              </p:par>
                              <p:par>
                                <p:cTn id="14" presetID="10" presetClass="entr" presetSubtype="0" fill="hold" nodeType="withEffect">
                                  <p:stCondLst>
                                    <p:cond delay="13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3000"/>
                                        <p:tgtEl>
                                          <p:spTgt spid="11"/>
                                        </p:tgtEl>
                                      </p:cBhvr>
                                    </p:animEffect>
                                  </p:childTnLst>
                                </p:cTn>
                              </p:par>
                              <p:par>
                                <p:cTn id="17" presetID="10" presetClass="entr" presetSubtype="0" fill="hold" nodeType="withEffect">
                                  <p:stCondLst>
                                    <p:cond delay="1101"/>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3000"/>
                                        <p:tgtEl>
                                          <p:spTgt spid="15"/>
                                        </p:tgtEl>
                                      </p:cBhvr>
                                    </p:animEffect>
                                  </p:childTnLst>
                                </p:cTn>
                              </p:par>
                              <p:par>
                                <p:cTn id="20" presetID="10" presetClass="entr" presetSubtype="0" fill="hold" nodeType="withEffect">
                                  <p:stCondLst>
                                    <p:cond delay="13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3000"/>
                                        <p:tgtEl>
                                          <p:spTgt spid="12"/>
                                        </p:tgtEl>
                                      </p:cBhvr>
                                    </p:animEffect>
                                  </p:childTnLst>
                                </p:cTn>
                              </p:par>
                              <p:par>
                                <p:cTn id="23" presetID="10" presetClass="entr" presetSubtype="0" fill="hold" nodeType="withEffect">
                                  <p:stCondLst>
                                    <p:cond delay="7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3000"/>
                                        <p:tgtEl>
                                          <p:spTgt spid="13"/>
                                        </p:tgtEl>
                                      </p:cBhvr>
                                    </p:animEffect>
                                  </p:childTnLst>
                                </p:cTn>
                              </p:par>
                              <p:par>
                                <p:cTn id="26" presetID="10" presetClass="entr" presetSubtype="0" fill="hold" nodeType="withEffect">
                                  <p:stCondLst>
                                    <p:cond delay="1064"/>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3000"/>
                                        <p:tgtEl>
                                          <p:spTgt spid="14"/>
                                        </p:tgtEl>
                                      </p:cBhvr>
                                    </p:animEffect>
                                  </p:childTnLst>
                                </p:cTn>
                              </p:par>
                              <p:par>
                                <p:cTn id="29" presetID="10" presetClass="entr" presetSubtype="0" fill="hold" grpId="0" nodeType="withEffect">
                                  <p:stCondLst>
                                    <p:cond delay="908"/>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3000"/>
                                        <p:tgtEl>
                                          <p:spTgt spid="9"/>
                                        </p:tgtEl>
                                      </p:cBhvr>
                                    </p:animEffect>
                                  </p:childTnLst>
                                </p:cTn>
                              </p:par>
                              <p:par>
                                <p:cTn id="32" presetID="10" presetClass="entr" presetSubtype="0" fill="hold" grpId="0" nodeType="withEffect">
                                  <p:stCondLst>
                                    <p:cond delay="971"/>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3000"/>
                                        <p:tgtEl>
                                          <p:spTgt spid="8"/>
                                        </p:tgtEl>
                                      </p:cBhvr>
                                    </p:animEffect>
                                  </p:childTnLst>
                                </p:cTn>
                              </p:par>
                              <p:par>
                                <p:cTn id="35" presetID="10" presetClass="entr" presetSubtype="0" fill="hold" nodeType="withEffect">
                                  <p:stCondLst>
                                    <p:cond delay="175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3000"/>
                                        <p:tgtEl>
                                          <p:spTgt spid="54"/>
                                        </p:tgtEl>
                                      </p:cBhvr>
                                    </p:animEffect>
                                  </p:childTnLst>
                                </p:cTn>
                              </p:par>
                              <p:par>
                                <p:cTn id="38" presetID="10" presetClass="entr" presetSubtype="0" fill="hold" nodeType="withEffect">
                                  <p:stCondLst>
                                    <p:cond delay="175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3000"/>
                                        <p:tgtEl>
                                          <p:spTgt spid="53"/>
                                        </p:tgtEl>
                                      </p:cBhvr>
                                    </p:animEffect>
                                  </p:childTnLst>
                                </p:cTn>
                              </p:par>
                              <p:par>
                                <p:cTn id="41" presetID="10" presetClass="entr" presetSubtype="0" fill="hold" nodeType="withEffect">
                                  <p:stCondLst>
                                    <p:cond delay="175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3000"/>
                                        <p:tgtEl>
                                          <p:spTgt spid="52"/>
                                        </p:tgtEl>
                                      </p:cBhvr>
                                    </p:animEffect>
                                  </p:childTnLst>
                                </p:cTn>
                              </p:par>
                              <p:par>
                                <p:cTn id="44" presetID="10" presetClass="entr" presetSubtype="0" fill="hold" nodeType="withEffect">
                                  <p:stCondLst>
                                    <p:cond delay="175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3000"/>
                                        <p:tgtEl>
                                          <p:spTgt spid="51"/>
                                        </p:tgtEl>
                                      </p:cBhvr>
                                    </p:animEffect>
                                  </p:childTnLst>
                                </p:cTn>
                              </p:par>
                              <p:par>
                                <p:cTn id="47" presetID="10" presetClass="entr" presetSubtype="0" fill="hold" nodeType="withEffect">
                                  <p:stCondLst>
                                    <p:cond delay="175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3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818404" y="2293780"/>
            <a:ext cx="308521" cy="30852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p:cNvSpPr txBox="1"/>
          <p:nvPr/>
        </p:nvSpPr>
        <p:spPr>
          <a:xfrm>
            <a:off x="5650103" y="2074794"/>
            <a:ext cx="859489" cy="1895826"/>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x-none" altLang="en-US" sz="9600" dirty="0">
                <a:solidFill>
                  <a:schemeClr val="tx1">
                    <a:lumMod val="75000"/>
                    <a:lumOff val="25000"/>
                  </a:schemeClr>
                </a:solidFill>
                <a:latin typeface="微软雅黑" panose="020B0503020204020204" pitchFamily="34" charset="-122"/>
                <a:ea typeface="微软雅黑" panose="020B0503020204020204" pitchFamily="34" charset="-122"/>
              </a:rPr>
              <a:t>1</a:t>
            </a:r>
            <a:endParaRPr lang="x-none" altLang="en-US" sz="9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椭圆 13"/>
          <p:cNvSpPr>
            <a:spLocks noChangeAspect="1"/>
          </p:cNvSpPr>
          <p:nvPr/>
        </p:nvSpPr>
        <p:spPr>
          <a:xfrm>
            <a:off x="5967879" y="2958685"/>
            <a:ext cx="288000" cy="286039"/>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236387" y="4191683"/>
            <a:ext cx="6167421" cy="365760"/>
          </a:xfrm>
          <a:prstGeom prst="rect">
            <a:avLst/>
          </a:prstGeom>
          <a:noFill/>
        </p:spPr>
        <p:txBody>
          <a:bodyPr wrap="square" rtlCol="0">
            <a:spAutoFit/>
          </a:bodyPr>
          <a:lstStyle/>
          <a:p>
            <a:pPr>
              <a:lnSpc>
                <a:spcPct val="150000"/>
              </a:lnSpc>
            </a:pPr>
            <a:r>
              <a:rPr lang="x-none"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anose="020B0604020202020204" pitchFamily="34" charset="-122"/>
              </a:rPr>
              <a:t>这就是传说中的ACM</a:t>
            </a:r>
            <a:endParaRPr lang="x-none"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 name="椭圆 8"/>
          <p:cNvSpPr/>
          <p:nvPr/>
        </p:nvSpPr>
        <p:spPr>
          <a:xfrm>
            <a:off x="6831848" y="6452165"/>
            <a:ext cx="267970" cy="26797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flipV="1">
            <a:off x="6010397" y="875467"/>
            <a:ext cx="217867" cy="2196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0464092" y="4614474"/>
            <a:ext cx="256457" cy="2564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txBox="1"/>
          <p:nvPr/>
        </p:nvSpPr>
        <p:spPr>
          <a:xfrm>
            <a:off x="3405505" y="3512185"/>
            <a:ext cx="5337810" cy="590550"/>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ctr"/>
            <a:r>
              <a:rPr lang="zh-CN" altLang="en-US" sz="2800" b="1" spc="600" dirty="0" smtClean="0">
                <a:solidFill>
                  <a:schemeClr val="tx1">
                    <a:lumMod val="75000"/>
                    <a:lumOff val="25000"/>
                  </a:schemeClr>
                </a:solidFill>
                <a:latin typeface="微软雅黑" panose="020B0503020204020204" pitchFamily="34" charset="-122"/>
                <a:ea typeface="微软雅黑" panose="020B0503020204020204" pitchFamily="34" charset="-122"/>
              </a:rPr>
              <a:t>国际大学生程序设计大赛</a:t>
            </a:r>
            <a:endParaRPr lang="zh-CN" altLang="en-US" sz="2800" b="1" spc="6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advTm="0">
        <p14:flythrough/>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par>
                                <p:cTn id="11" presetID="23" presetClass="entr" presetSubtype="16" fill="hold" grpId="0" nodeType="withEffect">
                                  <p:stCondLst>
                                    <p:cond delay="4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childTnLst>
                                </p:cTn>
                              </p:par>
                              <p:par>
                                <p:cTn id="15" presetID="35" presetClass="path" presetSubtype="0" accel="50000" decel="50000" fill="hold" grpId="1" nodeType="withEffect">
                                  <p:stCondLst>
                                    <p:cond delay="400"/>
                                  </p:stCondLst>
                                  <p:childTnLst>
                                    <p:animMotion origin="layout" path="M 0.00039 -0.32777 L -2.08333E-6 -4.81481E-6 " pathEditMode="relative" rAng="0" ptsTypes="AA">
                                      <p:cBhvr>
                                        <p:cTn id="16" dur="1000" fill="hold"/>
                                        <p:tgtEl>
                                          <p:spTgt spid="14"/>
                                        </p:tgtEl>
                                        <p:attrNameLst>
                                          <p:attrName>ppt_x</p:attrName>
                                          <p:attrName>ppt_y</p:attrName>
                                        </p:attrNameLst>
                                      </p:cBhvr>
                                      <p:rCtr x="-26" y="16389"/>
                                    </p:animMotion>
                                  </p:childTnLst>
                                </p:cTn>
                              </p:par>
                            </p:childTnLst>
                          </p:cTn>
                        </p:par>
                        <p:par>
                          <p:cTn id="17" fill="hold">
                            <p:stCondLst>
                              <p:cond delay="1000"/>
                            </p:stCondLst>
                            <p:childTnLst>
                              <p:par>
                                <p:cTn id="18" presetID="37"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900" decel="100000" fill="hold"/>
                                        <p:tgtEl>
                                          <p:spTgt spid="12"/>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24" presetID="37" presetClass="entr" presetSubtype="0" fill="hold" grpId="0" nodeType="withEffect">
                                  <p:stCondLst>
                                    <p:cond delay="10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900" decel="100000" fill="hold"/>
                                        <p:tgtEl>
                                          <p:spTgt spid="2"/>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30" fill="hold">
                            <p:stCondLst>
                              <p:cond delay="2000"/>
                            </p:stCondLst>
                            <p:childTnLst>
                              <p:par>
                                <p:cTn id="31" presetID="3" presetClass="entr" presetSubtype="5" fill="hold" grpId="0" nodeType="afterEffect">
                                  <p:stCondLst>
                                    <p:cond delay="0"/>
                                  </p:stCondLst>
                                  <p:iterate type="wd">
                                    <p:tmPct val="10000"/>
                                  </p:iterate>
                                  <p:childTnLst>
                                    <p:set>
                                      <p:cBhvr>
                                        <p:cTn id="32" dur="1" fill="hold">
                                          <p:stCondLst>
                                            <p:cond delay="0"/>
                                          </p:stCondLst>
                                        </p:cTn>
                                        <p:tgtEl>
                                          <p:spTgt spid="28"/>
                                        </p:tgtEl>
                                        <p:attrNameLst>
                                          <p:attrName>style.visibility</p:attrName>
                                        </p:attrNameLst>
                                      </p:cBhvr>
                                      <p:to>
                                        <p:strVal val="visible"/>
                                      </p:to>
                                    </p:set>
                                    <p:animEffect transition="in" filter="blinds(vertical)">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bldLvl="0" animBg="1"/>
      <p:bldP spid="14" grpId="1" bldLvl="0" animBg="1"/>
      <p:bldP spid="28" grpId="0"/>
      <p:bldP spid="9" grpId="0" bldLvl="0" animBg="1"/>
      <p:bldP spid="15" grpId="0" bldLvl="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691572" y="2855251"/>
            <a:ext cx="1403684" cy="1422400"/>
            <a:chOff x="4691572" y="2832101"/>
            <a:chExt cx="1403684" cy="1422400"/>
          </a:xfrm>
        </p:grpSpPr>
        <p:sp>
          <p:nvSpPr>
            <p:cNvPr id="4" name="流程图: 接点 3"/>
            <p:cNvSpPr/>
            <p:nvPr/>
          </p:nvSpPr>
          <p:spPr>
            <a:xfrm>
              <a:off x="4691572" y="2832101"/>
              <a:ext cx="1403684" cy="142240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grpSp>
          <p:nvGrpSpPr>
            <p:cNvPr id="6" name="组合 5"/>
            <p:cNvGrpSpPr/>
            <p:nvPr/>
          </p:nvGrpSpPr>
          <p:grpSpPr>
            <a:xfrm>
              <a:off x="5148498" y="3332189"/>
              <a:ext cx="516337" cy="516334"/>
              <a:chOff x="11121822" y="1145785"/>
              <a:chExt cx="307214" cy="307212"/>
            </a:xfrm>
          </p:grpSpPr>
          <p:sp>
            <p:nvSpPr>
              <p:cNvPr id="7"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grpSp>
        <p:nvGrpSpPr>
          <p:cNvPr id="2" name="组合 1"/>
          <p:cNvGrpSpPr/>
          <p:nvPr/>
        </p:nvGrpSpPr>
        <p:grpSpPr>
          <a:xfrm>
            <a:off x="6094922" y="2855251"/>
            <a:ext cx="1403684" cy="1422400"/>
            <a:chOff x="6094922" y="2832101"/>
            <a:chExt cx="1403684" cy="1422400"/>
          </a:xfrm>
        </p:grpSpPr>
        <p:sp>
          <p:nvSpPr>
            <p:cNvPr id="5" name="流程图: 接点 4"/>
            <p:cNvSpPr/>
            <p:nvPr/>
          </p:nvSpPr>
          <p:spPr>
            <a:xfrm>
              <a:off x="6094922" y="2832101"/>
              <a:ext cx="1403684" cy="1422400"/>
            </a:xfrm>
            <a:prstGeom prst="flowChartConnector">
              <a:avLst/>
            </a:prstGeom>
            <a:solidFill>
              <a:schemeClr val="accent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9" name="Freeform 78"/>
            <p:cNvSpPr>
              <a:spLocks noEditPoints="1"/>
            </p:cNvSpPr>
            <p:nvPr/>
          </p:nvSpPr>
          <p:spPr bwMode="auto">
            <a:xfrm>
              <a:off x="6526782" y="3344889"/>
              <a:ext cx="578698" cy="426409"/>
            </a:xfrm>
            <a:custGeom>
              <a:avLst/>
              <a:gdLst>
                <a:gd name="T0" fmla="*/ 151 w 152"/>
                <a:gd name="T1" fmla="*/ 112 h 112"/>
                <a:gd name="T2" fmla="*/ 117 w 152"/>
                <a:gd name="T3" fmla="*/ 112 h 112"/>
                <a:gd name="T4" fmla="*/ 113 w 152"/>
                <a:gd name="T5" fmla="*/ 70 h 112"/>
                <a:gd name="T6" fmla="*/ 95 w 152"/>
                <a:gd name="T7" fmla="*/ 65 h 112"/>
                <a:gd name="T8" fmla="*/ 103 w 152"/>
                <a:gd name="T9" fmla="*/ 59 h 112"/>
                <a:gd name="T10" fmla="*/ 98 w 152"/>
                <a:gd name="T11" fmla="*/ 48 h 112"/>
                <a:gd name="T12" fmla="*/ 94 w 152"/>
                <a:gd name="T13" fmla="*/ 43 h 112"/>
                <a:gd name="T14" fmla="*/ 97 w 152"/>
                <a:gd name="T15" fmla="*/ 36 h 112"/>
                <a:gd name="T16" fmla="*/ 96 w 152"/>
                <a:gd name="T17" fmla="*/ 26 h 112"/>
                <a:gd name="T18" fmla="*/ 114 w 152"/>
                <a:gd name="T19" fmla="*/ 12 h 112"/>
                <a:gd name="T20" fmla="*/ 133 w 152"/>
                <a:gd name="T21" fmla="*/ 26 h 112"/>
                <a:gd name="T22" fmla="*/ 132 w 152"/>
                <a:gd name="T23" fmla="*/ 36 h 112"/>
                <a:gd name="T24" fmla="*/ 135 w 152"/>
                <a:gd name="T25" fmla="*/ 43 h 112"/>
                <a:gd name="T26" fmla="*/ 131 w 152"/>
                <a:gd name="T27" fmla="*/ 48 h 112"/>
                <a:gd name="T28" fmla="*/ 126 w 152"/>
                <a:gd name="T29" fmla="*/ 59 h 112"/>
                <a:gd name="T30" fmla="*/ 126 w 152"/>
                <a:gd name="T31" fmla="*/ 68 h 112"/>
                <a:gd name="T32" fmla="*/ 138 w 152"/>
                <a:gd name="T33" fmla="*/ 73 h 112"/>
                <a:gd name="T34" fmla="*/ 150 w 152"/>
                <a:gd name="T35" fmla="*/ 84 h 112"/>
                <a:gd name="T36" fmla="*/ 151 w 152"/>
                <a:gd name="T37" fmla="*/ 112 h 112"/>
                <a:gd name="T38" fmla="*/ 79 w 152"/>
                <a:gd name="T39" fmla="*/ 69 h 112"/>
                <a:gd name="T40" fmla="*/ 66 w 152"/>
                <a:gd name="T41" fmla="*/ 63 h 112"/>
                <a:gd name="T42" fmla="*/ 66 w 152"/>
                <a:gd name="T43" fmla="*/ 53 h 112"/>
                <a:gd name="T44" fmla="*/ 71 w 152"/>
                <a:gd name="T45" fmla="*/ 41 h 112"/>
                <a:gd name="T46" fmla="*/ 76 w 152"/>
                <a:gd name="T47" fmla="*/ 35 h 112"/>
                <a:gd name="T48" fmla="*/ 73 w 152"/>
                <a:gd name="T49" fmla="*/ 28 h 112"/>
                <a:gd name="T50" fmla="*/ 73 w 152"/>
                <a:gd name="T51" fmla="*/ 17 h 112"/>
                <a:gd name="T52" fmla="*/ 53 w 152"/>
                <a:gd name="T53" fmla="*/ 0 h 112"/>
                <a:gd name="T54" fmla="*/ 32 w 152"/>
                <a:gd name="T55" fmla="*/ 17 h 112"/>
                <a:gd name="T56" fmla="*/ 33 w 152"/>
                <a:gd name="T57" fmla="*/ 28 h 112"/>
                <a:gd name="T58" fmla="*/ 30 w 152"/>
                <a:gd name="T59" fmla="*/ 35 h 112"/>
                <a:gd name="T60" fmla="*/ 35 w 152"/>
                <a:gd name="T61" fmla="*/ 41 h 112"/>
                <a:gd name="T62" fmla="*/ 40 w 152"/>
                <a:gd name="T63" fmla="*/ 53 h 112"/>
                <a:gd name="T64" fmla="*/ 40 w 152"/>
                <a:gd name="T65" fmla="*/ 63 h 112"/>
                <a:gd name="T66" fmla="*/ 27 w 152"/>
                <a:gd name="T67" fmla="*/ 69 h 112"/>
                <a:gd name="T68" fmla="*/ 3 w 152"/>
                <a:gd name="T69" fmla="*/ 81 h 112"/>
                <a:gd name="T70" fmla="*/ 1 w 152"/>
                <a:gd name="T71" fmla="*/ 112 h 112"/>
                <a:gd name="T72" fmla="*/ 53 w 152"/>
                <a:gd name="T73" fmla="*/ 112 h 112"/>
                <a:gd name="T74" fmla="*/ 104 w 152"/>
                <a:gd name="T75" fmla="*/ 112 h 112"/>
                <a:gd name="T76" fmla="*/ 102 w 152"/>
                <a:gd name="T77" fmla="*/ 81 h 112"/>
                <a:gd name="T78" fmla="*/ 79 w 152"/>
                <a:gd name="T79"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12">
                  <a:moveTo>
                    <a:pt x="151" y="112"/>
                  </a:moveTo>
                  <a:cubicBezTo>
                    <a:pt x="117" y="112"/>
                    <a:pt x="117" y="112"/>
                    <a:pt x="117" y="112"/>
                  </a:cubicBezTo>
                  <a:cubicBezTo>
                    <a:pt x="118" y="78"/>
                    <a:pt x="114" y="72"/>
                    <a:pt x="113" y="70"/>
                  </a:cubicBezTo>
                  <a:cubicBezTo>
                    <a:pt x="111" y="66"/>
                    <a:pt x="99" y="68"/>
                    <a:pt x="95" y="65"/>
                  </a:cubicBezTo>
                  <a:cubicBezTo>
                    <a:pt x="103" y="59"/>
                    <a:pt x="103" y="59"/>
                    <a:pt x="103" y="59"/>
                  </a:cubicBezTo>
                  <a:cubicBezTo>
                    <a:pt x="103" y="59"/>
                    <a:pt x="99" y="57"/>
                    <a:pt x="98" y="48"/>
                  </a:cubicBezTo>
                  <a:cubicBezTo>
                    <a:pt x="96" y="49"/>
                    <a:pt x="94" y="45"/>
                    <a:pt x="94" y="43"/>
                  </a:cubicBezTo>
                  <a:cubicBezTo>
                    <a:pt x="93" y="41"/>
                    <a:pt x="94" y="36"/>
                    <a:pt x="97" y="36"/>
                  </a:cubicBezTo>
                  <a:cubicBezTo>
                    <a:pt x="96" y="32"/>
                    <a:pt x="96" y="28"/>
                    <a:pt x="96" y="26"/>
                  </a:cubicBezTo>
                  <a:cubicBezTo>
                    <a:pt x="97" y="19"/>
                    <a:pt x="104" y="12"/>
                    <a:pt x="114" y="12"/>
                  </a:cubicBezTo>
                  <a:cubicBezTo>
                    <a:pt x="125" y="12"/>
                    <a:pt x="132" y="19"/>
                    <a:pt x="133" y="26"/>
                  </a:cubicBezTo>
                  <a:cubicBezTo>
                    <a:pt x="133" y="28"/>
                    <a:pt x="133" y="32"/>
                    <a:pt x="132" y="36"/>
                  </a:cubicBezTo>
                  <a:cubicBezTo>
                    <a:pt x="135" y="36"/>
                    <a:pt x="135" y="41"/>
                    <a:pt x="135" y="43"/>
                  </a:cubicBezTo>
                  <a:cubicBezTo>
                    <a:pt x="135" y="45"/>
                    <a:pt x="133" y="49"/>
                    <a:pt x="131" y="48"/>
                  </a:cubicBezTo>
                  <a:cubicBezTo>
                    <a:pt x="129" y="57"/>
                    <a:pt x="126" y="59"/>
                    <a:pt x="126" y="59"/>
                  </a:cubicBezTo>
                  <a:cubicBezTo>
                    <a:pt x="126" y="68"/>
                    <a:pt x="126" y="68"/>
                    <a:pt x="126" y="68"/>
                  </a:cubicBezTo>
                  <a:cubicBezTo>
                    <a:pt x="126" y="68"/>
                    <a:pt x="128" y="70"/>
                    <a:pt x="138" y="73"/>
                  </a:cubicBezTo>
                  <a:cubicBezTo>
                    <a:pt x="147" y="77"/>
                    <a:pt x="147" y="80"/>
                    <a:pt x="150" y="84"/>
                  </a:cubicBezTo>
                  <a:cubicBezTo>
                    <a:pt x="152" y="88"/>
                    <a:pt x="151" y="112"/>
                    <a:pt x="151" y="112"/>
                  </a:cubicBezTo>
                  <a:close/>
                  <a:moveTo>
                    <a:pt x="79" y="69"/>
                  </a:moveTo>
                  <a:cubicBezTo>
                    <a:pt x="68" y="65"/>
                    <a:pt x="66" y="63"/>
                    <a:pt x="66" y="63"/>
                  </a:cubicBezTo>
                  <a:cubicBezTo>
                    <a:pt x="66" y="53"/>
                    <a:pt x="66" y="53"/>
                    <a:pt x="66" y="53"/>
                  </a:cubicBezTo>
                  <a:cubicBezTo>
                    <a:pt x="66" y="53"/>
                    <a:pt x="70" y="50"/>
                    <a:pt x="71" y="41"/>
                  </a:cubicBezTo>
                  <a:cubicBezTo>
                    <a:pt x="73" y="42"/>
                    <a:pt x="76" y="37"/>
                    <a:pt x="76" y="35"/>
                  </a:cubicBezTo>
                  <a:cubicBezTo>
                    <a:pt x="76" y="33"/>
                    <a:pt x="75" y="27"/>
                    <a:pt x="73" y="28"/>
                  </a:cubicBezTo>
                  <a:cubicBezTo>
                    <a:pt x="73" y="23"/>
                    <a:pt x="74" y="19"/>
                    <a:pt x="73" y="17"/>
                  </a:cubicBezTo>
                  <a:cubicBezTo>
                    <a:pt x="73" y="9"/>
                    <a:pt x="65" y="0"/>
                    <a:pt x="53" y="0"/>
                  </a:cubicBezTo>
                  <a:cubicBezTo>
                    <a:pt x="41" y="0"/>
                    <a:pt x="33" y="9"/>
                    <a:pt x="32" y="17"/>
                  </a:cubicBezTo>
                  <a:cubicBezTo>
                    <a:pt x="32" y="19"/>
                    <a:pt x="32" y="23"/>
                    <a:pt x="33" y="28"/>
                  </a:cubicBezTo>
                  <a:cubicBezTo>
                    <a:pt x="30" y="27"/>
                    <a:pt x="30" y="33"/>
                    <a:pt x="30" y="35"/>
                  </a:cubicBezTo>
                  <a:cubicBezTo>
                    <a:pt x="30" y="37"/>
                    <a:pt x="32" y="42"/>
                    <a:pt x="35" y="41"/>
                  </a:cubicBezTo>
                  <a:cubicBezTo>
                    <a:pt x="36" y="50"/>
                    <a:pt x="40" y="53"/>
                    <a:pt x="40" y="53"/>
                  </a:cubicBezTo>
                  <a:cubicBezTo>
                    <a:pt x="40" y="63"/>
                    <a:pt x="40" y="63"/>
                    <a:pt x="40" y="63"/>
                  </a:cubicBezTo>
                  <a:cubicBezTo>
                    <a:pt x="40" y="63"/>
                    <a:pt x="37" y="65"/>
                    <a:pt x="27" y="69"/>
                  </a:cubicBezTo>
                  <a:cubicBezTo>
                    <a:pt x="17" y="73"/>
                    <a:pt x="6" y="76"/>
                    <a:pt x="3" y="81"/>
                  </a:cubicBezTo>
                  <a:cubicBezTo>
                    <a:pt x="0" y="85"/>
                    <a:pt x="1" y="112"/>
                    <a:pt x="1" y="112"/>
                  </a:cubicBezTo>
                  <a:cubicBezTo>
                    <a:pt x="53" y="112"/>
                    <a:pt x="53" y="112"/>
                    <a:pt x="53" y="112"/>
                  </a:cubicBezTo>
                  <a:cubicBezTo>
                    <a:pt x="104" y="112"/>
                    <a:pt x="104" y="112"/>
                    <a:pt x="104" y="112"/>
                  </a:cubicBezTo>
                  <a:cubicBezTo>
                    <a:pt x="104" y="112"/>
                    <a:pt x="105" y="85"/>
                    <a:pt x="102" y="81"/>
                  </a:cubicBezTo>
                  <a:cubicBezTo>
                    <a:pt x="99" y="76"/>
                    <a:pt x="89" y="73"/>
                    <a:pt x="79" y="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4" name="组合 13"/>
          <p:cNvGrpSpPr/>
          <p:nvPr/>
        </p:nvGrpSpPr>
        <p:grpSpPr>
          <a:xfrm>
            <a:off x="993775" y="788988"/>
            <a:ext cx="5094605" cy="5280025"/>
            <a:chOff x="2451990" y="-5964960"/>
            <a:chExt cx="8305800" cy="8609092"/>
          </a:xfrm>
        </p:grpSpPr>
        <p:sp>
          <p:nvSpPr>
            <p:cNvPr id="15" name="椭圆 14"/>
            <p:cNvSpPr/>
            <p:nvPr/>
          </p:nvSpPr>
          <p:spPr>
            <a:xfrm>
              <a:off x="2451990" y="-5964960"/>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7200000">
              <a:off x="2451990" y="-5661668"/>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6106795" y="788988"/>
            <a:ext cx="5106670" cy="5280025"/>
            <a:chOff x="2451990" y="-5964960"/>
            <a:chExt cx="8305800" cy="8609092"/>
          </a:xfrm>
        </p:grpSpPr>
        <p:sp>
          <p:nvSpPr>
            <p:cNvPr id="20" name="椭圆 19"/>
            <p:cNvSpPr/>
            <p:nvPr/>
          </p:nvSpPr>
          <p:spPr>
            <a:xfrm>
              <a:off x="2451990" y="-5964960"/>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7200000">
              <a:off x="2451990" y="-5661668"/>
              <a:ext cx="8305800" cy="830580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p:cNvSpPr txBox="1"/>
          <p:nvPr/>
        </p:nvSpPr>
        <p:spPr>
          <a:xfrm>
            <a:off x="2403336" y="1429437"/>
            <a:ext cx="2043367" cy="457200"/>
          </a:xfrm>
          <a:prstGeom prst="rect">
            <a:avLst/>
          </a:prstGeom>
          <a:noFill/>
        </p:spPr>
        <p:txBody>
          <a:bodyPr wrap="square" rtlCol="0">
            <a:spAutoFit/>
          </a:bodyPr>
          <a:lstStyle/>
          <a:p>
            <a:pPr algn="ctr"/>
            <a:r>
              <a:rPr lang="x-none" altLang="zh-CN" sz="2400" b="1" spc="300" dirty="0" smtClean="0">
                <a:latin typeface="+mj-ea"/>
                <a:ea typeface="+mj-ea"/>
              </a:rPr>
              <a:t>赛制规则</a:t>
            </a:r>
            <a:endParaRPr lang="x-none" altLang="zh-CN" sz="2400" b="1" spc="300" dirty="0" smtClean="0">
              <a:latin typeface="+mj-ea"/>
              <a:ea typeface="+mj-ea"/>
            </a:endParaRPr>
          </a:p>
        </p:txBody>
      </p:sp>
      <p:sp>
        <p:nvSpPr>
          <p:cNvPr id="27" name="文本框 26"/>
          <p:cNvSpPr txBox="1"/>
          <p:nvPr/>
        </p:nvSpPr>
        <p:spPr>
          <a:xfrm>
            <a:off x="1012825" y="1900555"/>
            <a:ext cx="3721735" cy="3017520"/>
          </a:xfrm>
          <a:prstGeom prst="rect">
            <a:avLst/>
          </a:prstGeom>
          <a:noFill/>
        </p:spPr>
        <p:txBody>
          <a:bodyPr wrap="square" rtlCol="0">
            <a:spAutoFit/>
          </a:bodyPr>
          <a:lstStyle/>
          <a:p>
            <a:pPr algn="ctr">
              <a:lnSpc>
                <a:spcPct val="150000"/>
              </a:lnSpc>
            </a:pPr>
            <a:r>
              <a:rPr lang="x-none"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    </a:t>
            </a:r>
            <a:r>
              <a:rPr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ACM-ICPC以团队的形式代表各</a:t>
            </a:r>
            <a:r>
              <a:rPr lang="x-none"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学</a:t>
            </a:r>
            <a:endParaRPr lang="x-none"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lnSpc>
                <a:spcPct val="150000"/>
              </a:lnSpc>
            </a:pPr>
            <a:r>
              <a:rPr lang="x-none"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  </a:t>
            </a:r>
            <a:r>
              <a:rPr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校参赛，每队使用1台电脑需要在5个小时内使用C、C++、Pascal或Java中的一种编写程序解决7到13个问题。</a:t>
            </a:r>
            <a:endParaRPr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lnSpc>
                <a:spcPct val="150000"/>
              </a:lnSpc>
            </a:pPr>
            <a:r>
              <a:rPr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每队在正确完成一题后，组织者将在其</a:t>
            </a:r>
            <a:endParaRPr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lnSpc>
                <a:spcPct val="150000"/>
              </a:lnSpc>
            </a:pPr>
            <a:r>
              <a:rPr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 位置上升起一只代表该题颜色的气球，</a:t>
            </a:r>
            <a:endParaRPr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lnSpc>
                <a:spcPct val="150000"/>
              </a:lnSpc>
            </a:pPr>
            <a:r>
              <a:rPr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  最后的获胜者为正确解答题目最多且总用时最少的队伍。</a:t>
            </a:r>
            <a:endParaRPr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8" name="文本框 27"/>
          <p:cNvSpPr txBox="1"/>
          <p:nvPr/>
        </p:nvSpPr>
        <p:spPr>
          <a:xfrm>
            <a:off x="7930642" y="1429437"/>
            <a:ext cx="2043367" cy="457200"/>
          </a:xfrm>
          <a:prstGeom prst="rect">
            <a:avLst/>
          </a:prstGeom>
          <a:noFill/>
        </p:spPr>
        <p:txBody>
          <a:bodyPr wrap="square" rtlCol="0">
            <a:spAutoFit/>
          </a:bodyPr>
          <a:lstStyle/>
          <a:p>
            <a:pPr algn="ctr"/>
            <a:r>
              <a:rPr lang="x-none" altLang="zh-CN" sz="2400" b="1" spc="300" dirty="0" smtClean="0">
                <a:latin typeface="+mj-ea"/>
                <a:ea typeface="+mj-ea"/>
              </a:rPr>
              <a:t>华师荣誉</a:t>
            </a:r>
            <a:endParaRPr lang="x-none" altLang="zh-CN" sz="2400" b="1" spc="300" dirty="0" smtClean="0">
              <a:latin typeface="+mj-ea"/>
              <a:ea typeface="+mj-ea"/>
            </a:endParaRPr>
          </a:p>
        </p:txBody>
      </p:sp>
      <p:sp>
        <p:nvSpPr>
          <p:cNvPr id="29" name="文本框 28"/>
          <p:cNvSpPr txBox="1"/>
          <p:nvPr/>
        </p:nvSpPr>
        <p:spPr>
          <a:xfrm>
            <a:off x="7450455" y="1888490"/>
            <a:ext cx="3833495" cy="3383280"/>
          </a:xfrm>
          <a:prstGeom prst="rect">
            <a:avLst/>
          </a:prstGeom>
          <a:noFill/>
        </p:spPr>
        <p:txBody>
          <a:bodyPr wrap="square" rtlCol="0">
            <a:spAutoFit/>
          </a:bodyPr>
          <a:lstStyle/>
          <a:p>
            <a:pPr>
              <a:lnSpc>
                <a:spcPct val="150000"/>
              </a:lnSpc>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10月21日至10月22日，第42届国</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际大学生程序设计大赛在东北大学举</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行。本次比赛共吸引了来自北京大学、同济大学、南京大学、哈尔滨工业大学等123所高校的180支队伍参赛。经过激烈角逐，由计算机学院2015级学生魏子卿、2015级学生张梓淇、2016级学</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生朱有为三名成员组成的“暴力打</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150000"/>
              </a:lnSpc>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牌”队最终解出五题，夺得银奖</a:t>
            </a:r>
            <a:r>
              <a:rPr lang="x-none"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1+#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8" presetClass="emph" presetSubtype="0" fill="hold" nodeType="withEffect">
                                  <p:stCondLst>
                                    <p:cond delay="0"/>
                                  </p:stCondLst>
                                  <p:childTnLst>
                                    <p:animRot by="-10800000">
                                      <p:cBhvr>
                                        <p:cTn id="10" dur="1750" fill="hold"/>
                                        <p:tgtEl>
                                          <p:spTgt spid="19"/>
                                        </p:tgtEl>
                                        <p:attrNameLst>
                                          <p:attrName>r</p:attrName>
                                        </p:attrNameLst>
                                      </p:cBhvr>
                                    </p:animRot>
                                  </p:childTnLst>
                                </p:cTn>
                              </p:par>
                              <p:par>
                                <p:cTn id="11" presetID="2" presetClass="entr" presetSubtype="8" decel="10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par>
                                <p:cTn id="15" presetID="8" presetClass="emph" presetSubtype="0" fill="hold" nodeType="withEffect">
                                  <p:stCondLst>
                                    <p:cond delay="0"/>
                                  </p:stCondLst>
                                  <p:childTnLst>
                                    <p:animRot by="-10800000">
                                      <p:cBhvr>
                                        <p:cTn id="16" dur="1750" fill="hold"/>
                                        <p:tgtEl>
                                          <p:spTgt spid="14"/>
                                        </p:tgtEl>
                                        <p:attrNameLst>
                                          <p:attrName>r</p:attrName>
                                        </p:attrNameLst>
                                      </p:cBhvr>
                                    </p:animRot>
                                  </p:childTnLst>
                                </p:cTn>
                              </p:par>
                              <p:par>
                                <p:cTn id="17" presetID="2" presetClass="entr" presetSubtype="2" decel="100000"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500" fill="hold"/>
                                        <p:tgtEl>
                                          <p:spTgt spid="3"/>
                                        </p:tgtEl>
                                        <p:attrNameLst>
                                          <p:attrName>ppt_x</p:attrName>
                                        </p:attrNameLst>
                                      </p:cBhvr>
                                      <p:tavLst>
                                        <p:tav tm="0">
                                          <p:val>
                                            <p:strVal val="1+#ppt_w/2"/>
                                          </p:val>
                                        </p:tav>
                                        <p:tav tm="100000">
                                          <p:val>
                                            <p:strVal val="#ppt_x"/>
                                          </p:val>
                                        </p:tav>
                                      </p:tavLst>
                                    </p:anim>
                                    <p:anim calcmode="lin" valueType="num">
                                      <p:cBhvr additive="base">
                                        <p:cTn id="20" dur="15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5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1500" fill="hold"/>
                                        <p:tgtEl>
                                          <p:spTgt spid="2"/>
                                        </p:tgtEl>
                                        <p:attrNameLst>
                                          <p:attrName>ppt_x</p:attrName>
                                        </p:attrNameLst>
                                      </p:cBhvr>
                                      <p:tavLst>
                                        <p:tav tm="0">
                                          <p:val>
                                            <p:strVal val="0-#ppt_w/2"/>
                                          </p:val>
                                        </p:tav>
                                        <p:tav tm="100000">
                                          <p:val>
                                            <p:strVal val="#ppt_x"/>
                                          </p:val>
                                        </p:tav>
                                      </p:tavLst>
                                    </p:anim>
                                    <p:anim calcmode="lin" valueType="num">
                                      <p:cBhvr additive="base">
                                        <p:cTn id="24" dur="1500" fill="hold"/>
                                        <p:tgtEl>
                                          <p:spTgt spid="2"/>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anim calcmode="lin" valueType="num">
                                      <p:cBhvr>
                                        <p:cTn id="29" dur="1000" fill="hold"/>
                                        <p:tgtEl>
                                          <p:spTgt spid="26"/>
                                        </p:tgtEl>
                                        <p:attrNameLst>
                                          <p:attrName>ppt_x</p:attrName>
                                        </p:attrNameLst>
                                      </p:cBhvr>
                                      <p:tavLst>
                                        <p:tav tm="0">
                                          <p:val>
                                            <p:strVal val="#ppt_x"/>
                                          </p:val>
                                        </p:tav>
                                        <p:tav tm="100000">
                                          <p:val>
                                            <p:strVal val="#ppt_x"/>
                                          </p:val>
                                        </p:tav>
                                      </p:tavLst>
                                    </p:anim>
                                    <p:anim calcmode="lin" valueType="num">
                                      <p:cBhvr>
                                        <p:cTn id="30" dur="1000" fill="hold"/>
                                        <p:tgtEl>
                                          <p:spTgt spid="2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1000"/>
                                        <p:tgtEl>
                                          <p:spTgt spid="28"/>
                                        </p:tgtEl>
                                      </p:cBhvr>
                                    </p:animEffect>
                                    <p:anim calcmode="lin" valueType="num">
                                      <p:cBhvr>
                                        <p:cTn id="34" dur="1000" fill="hold"/>
                                        <p:tgtEl>
                                          <p:spTgt spid="28"/>
                                        </p:tgtEl>
                                        <p:attrNameLst>
                                          <p:attrName>ppt_x</p:attrName>
                                        </p:attrNameLst>
                                      </p:cBhvr>
                                      <p:tavLst>
                                        <p:tav tm="0">
                                          <p:val>
                                            <p:strVal val="#ppt_x"/>
                                          </p:val>
                                        </p:tav>
                                        <p:tav tm="100000">
                                          <p:val>
                                            <p:strVal val="#ppt_x"/>
                                          </p:val>
                                        </p:tav>
                                      </p:tavLst>
                                    </p:anim>
                                    <p:anim calcmode="lin" valueType="num">
                                      <p:cBhvr>
                                        <p:cTn id="35" dur="1000" fill="hold"/>
                                        <p:tgtEl>
                                          <p:spTgt spid="28"/>
                                        </p:tgtEl>
                                        <p:attrNameLst>
                                          <p:attrName>ppt_y</p:attrName>
                                        </p:attrNameLst>
                                      </p:cBhvr>
                                      <p:tavLst>
                                        <p:tav tm="0">
                                          <p:val>
                                            <p:strVal val="#ppt_y+.1"/>
                                          </p:val>
                                        </p:tav>
                                        <p:tav tm="100000">
                                          <p:val>
                                            <p:strVal val="#ppt_y"/>
                                          </p:val>
                                        </p:tav>
                                      </p:tavLst>
                                    </p:anim>
                                  </p:childTnLst>
                                </p:cTn>
                              </p:par>
                              <p:par>
                                <p:cTn id="36" presetID="3" presetClass="entr" presetSubtype="5" fill="hold" grpId="0" nodeType="withEffect">
                                  <p:stCondLst>
                                    <p:cond delay="750"/>
                                  </p:stCondLst>
                                  <p:iterate type="wd">
                                    <p:tmPct val="10000"/>
                                  </p:iterate>
                                  <p:childTnLst>
                                    <p:set>
                                      <p:cBhvr>
                                        <p:cTn id="37" dur="1" fill="hold">
                                          <p:stCondLst>
                                            <p:cond delay="0"/>
                                          </p:stCondLst>
                                        </p:cTn>
                                        <p:tgtEl>
                                          <p:spTgt spid="27"/>
                                        </p:tgtEl>
                                        <p:attrNameLst>
                                          <p:attrName>style.visibility</p:attrName>
                                        </p:attrNameLst>
                                      </p:cBhvr>
                                      <p:to>
                                        <p:strVal val="visible"/>
                                      </p:to>
                                    </p:set>
                                    <p:animEffect transition="in" filter="blinds(vertical)">
                                      <p:cBhvr>
                                        <p:cTn id="38" dur="500"/>
                                        <p:tgtEl>
                                          <p:spTgt spid="27"/>
                                        </p:tgtEl>
                                      </p:cBhvr>
                                    </p:animEffect>
                                  </p:childTnLst>
                                </p:cTn>
                              </p:par>
                              <p:par>
                                <p:cTn id="39" presetID="3" presetClass="entr" presetSubtype="5" fill="hold" grpId="0" nodeType="withEffect">
                                  <p:stCondLst>
                                    <p:cond delay="750"/>
                                  </p:stCondLst>
                                  <p:iterate type="wd">
                                    <p:tmPct val="10000"/>
                                  </p:iterate>
                                  <p:childTnLst>
                                    <p:set>
                                      <p:cBhvr>
                                        <p:cTn id="40" dur="1" fill="hold">
                                          <p:stCondLst>
                                            <p:cond delay="0"/>
                                          </p:stCondLst>
                                        </p:cTn>
                                        <p:tgtEl>
                                          <p:spTgt spid="29"/>
                                        </p:tgtEl>
                                        <p:attrNameLst>
                                          <p:attrName>style.visibility</p:attrName>
                                        </p:attrNameLst>
                                      </p:cBhvr>
                                      <p:to>
                                        <p:strVal val="visible"/>
                                      </p:to>
                                    </p:set>
                                    <p:animEffect transition="in" filter="blinds(vertical)">
                                      <p:cBhvr>
                                        <p:cTn id="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rot="13206169">
            <a:off x="2530660" y="-1367128"/>
            <a:ext cx="7231164" cy="7013934"/>
            <a:chOff x="670823" y="-1043770"/>
            <a:chExt cx="7231164" cy="7013934"/>
          </a:xfrm>
        </p:grpSpPr>
        <p:sp>
          <p:nvSpPr>
            <p:cNvPr id="54" name="AutoShape 34"/>
            <p:cNvSpPr>
              <a:spLocks noChangeAspect="1" noChangeArrowheads="1" noTextEdit="1"/>
            </p:cNvSpPr>
            <p:nvPr/>
          </p:nvSpPr>
          <p:spPr bwMode="auto">
            <a:xfrm rot="20079722">
              <a:off x="670823" y="1470729"/>
              <a:ext cx="5205588" cy="4182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58" name="AutoShape 1"/>
            <p:cNvSpPr/>
            <p:nvPr/>
          </p:nvSpPr>
          <p:spPr bwMode="auto">
            <a:xfrm rot="7229000">
              <a:off x="4161716" y="1926774"/>
              <a:ext cx="2860471" cy="2786429"/>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en-US">
                <a:sym typeface="+mn-lt"/>
              </a:endParaRPr>
            </a:p>
          </p:txBody>
        </p:sp>
        <p:sp>
          <p:nvSpPr>
            <p:cNvPr id="60" name="AutoShape 1"/>
            <p:cNvSpPr/>
            <p:nvPr/>
          </p:nvSpPr>
          <p:spPr bwMode="auto">
            <a:xfrm rot="7077689">
              <a:off x="4238302" y="2013105"/>
              <a:ext cx="2755089" cy="2683774"/>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chemeClr val="bg1">
                <a:lumMod val="85000"/>
              </a:schemeClr>
            </a:solidFill>
            <a:ln w="25400" cap="flat">
              <a:noFill/>
              <a:miter lim="800000"/>
              <a:headEnd type="none" w="med" len="med"/>
              <a:tailEnd type="none" w="med" len="med"/>
            </a:ln>
          </p:spPr>
          <p:txBody>
            <a:bodyPr lIns="0" tIns="0" rIns="0" bIns="0"/>
            <a:p>
              <a:endParaRPr lang="en-US">
                <a:cs typeface="+mn-ea"/>
                <a:sym typeface="+mn-lt"/>
              </a:endParaRPr>
            </a:p>
          </p:txBody>
        </p:sp>
        <p:sp>
          <p:nvSpPr>
            <p:cNvPr id="63" name="AutoShape 1"/>
            <p:cNvSpPr/>
            <p:nvPr/>
          </p:nvSpPr>
          <p:spPr bwMode="auto">
            <a:xfrm rot="7493114">
              <a:off x="4276870" y="2050675"/>
              <a:ext cx="2677951" cy="2608633"/>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chemeClr val="tx1">
                <a:alpha val="80000"/>
              </a:schemeClr>
            </a:solidFill>
            <a:ln w="25400" cap="flat">
              <a:noFill/>
              <a:miter lim="800000"/>
              <a:headEnd type="none" w="med" len="med"/>
              <a:tailEnd type="none" w="med" len="med"/>
            </a:ln>
          </p:spPr>
          <p:txBody>
            <a:bodyPr lIns="0" tIns="0" rIns="0" bIns="0"/>
            <a:p>
              <a:endParaRPr lang="en-US">
                <a:cs typeface="+mn-ea"/>
                <a:sym typeface="+mn-lt"/>
              </a:endParaRPr>
            </a:p>
          </p:txBody>
        </p:sp>
        <p:sp>
          <p:nvSpPr>
            <p:cNvPr id="68" name="AutoShape 1"/>
            <p:cNvSpPr/>
            <p:nvPr/>
          </p:nvSpPr>
          <p:spPr bwMode="auto">
            <a:xfrm rot="7229000">
              <a:off x="4000883" y="1772696"/>
              <a:ext cx="3091504" cy="3011481"/>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en-US">
                <a:sym typeface="+mn-lt"/>
              </a:endParaRPr>
            </a:p>
          </p:txBody>
        </p:sp>
        <p:sp>
          <p:nvSpPr>
            <p:cNvPr id="85" name="AutoShape 1"/>
            <p:cNvSpPr/>
            <p:nvPr/>
          </p:nvSpPr>
          <p:spPr bwMode="auto">
            <a:xfrm rot="7229000">
              <a:off x="3828981" y="1611040"/>
              <a:ext cx="3312784" cy="3227033"/>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en-US">
                <a:sym typeface="+mn-lt"/>
              </a:endParaRPr>
            </a:p>
          </p:txBody>
        </p:sp>
        <p:sp>
          <p:nvSpPr>
            <p:cNvPr id="86" name="AutoShape 1"/>
            <p:cNvSpPr/>
            <p:nvPr/>
          </p:nvSpPr>
          <p:spPr bwMode="auto">
            <a:xfrm rot="7229000">
              <a:off x="3639012" y="1425928"/>
              <a:ext cx="3570614" cy="3478189"/>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en-US">
                <a:sym typeface="+mn-lt"/>
              </a:endParaRPr>
            </a:p>
          </p:txBody>
        </p:sp>
        <p:sp>
          <p:nvSpPr>
            <p:cNvPr id="87" name="AutoShape 1"/>
            <p:cNvSpPr/>
            <p:nvPr/>
          </p:nvSpPr>
          <p:spPr bwMode="auto">
            <a:xfrm rot="7229000">
              <a:off x="3403629" y="1187504"/>
              <a:ext cx="3887991" cy="3787350"/>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en-US">
                <a:sym typeface="+mn-lt"/>
              </a:endParaRPr>
            </a:p>
          </p:txBody>
        </p:sp>
        <p:sp>
          <p:nvSpPr>
            <p:cNvPr id="88" name="AutoShape 1"/>
            <p:cNvSpPr/>
            <p:nvPr/>
          </p:nvSpPr>
          <p:spPr bwMode="auto">
            <a:xfrm rot="7229000">
              <a:off x="3146280" y="972622"/>
              <a:ext cx="4212039" cy="4103011"/>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en-US">
                <a:sym typeface="+mn-lt"/>
              </a:endParaRPr>
            </a:p>
          </p:txBody>
        </p:sp>
        <p:sp>
          <p:nvSpPr>
            <p:cNvPr id="89" name="AutoShape 1"/>
            <p:cNvSpPr/>
            <p:nvPr/>
          </p:nvSpPr>
          <p:spPr bwMode="auto">
            <a:xfrm rot="7229000">
              <a:off x="2803156" y="663158"/>
              <a:ext cx="4704113" cy="4582347"/>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en-US">
                <a:sym typeface="+mn-lt"/>
              </a:endParaRPr>
            </a:p>
          </p:txBody>
        </p:sp>
        <p:sp>
          <p:nvSpPr>
            <p:cNvPr id="90" name="AutoShape 1"/>
            <p:cNvSpPr/>
            <p:nvPr/>
          </p:nvSpPr>
          <p:spPr bwMode="auto">
            <a:xfrm rot="7229000">
              <a:off x="2425400" y="318708"/>
              <a:ext cx="5188802" cy="5054491"/>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en-US">
                <a:sym typeface="+mn-lt"/>
              </a:endParaRPr>
            </a:p>
          </p:txBody>
        </p:sp>
        <p:sp>
          <p:nvSpPr>
            <p:cNvPr id="91" name="AutoShape 1"/>
            <p:cNvSpPr/>
            <p:nvPr/>
          </p:nvSpPr>
          <p:spPr bwMode="auto">
            <a:xfrm rot="7229000">
              <a:off x="2002366" y="-66096"/>
              <a:ext cx="5746471" cy="5597724"/>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en-US">
                <a:sym typeface="+mn-lt"/>
              </a:endParaRPr>
            </a:p>
          </p:txBody>
        </p:sp>
        <p:sp>
          <p:nvSpPr>
            <p:cNvPr id="92" name="AutoShape 1"/>
            <p:cNvSpPr/>
            <p:nvPr/>
          </p:nvSpPr>
          <p:spPr bwMode="auto">
            <a:xfrm rot="7229000">
              <a:off x="1517507" y="-483973"/>
              <a:ext cx="6338384" cy="6174317"/>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en-US">
                <a:sym typeface="+mn-lt"/>
              </a:endParaRPr>
            </a:p>
          </p:txBody>
        </p:sp>
        <p:sp>
          <p:nvSpPr>
            <p:cNvPr id="93" name="AutoShape 1"/>
            <p:cNvSpPr/>
            <p:nvPr/>
          </p:nvSpPr>
          <p:spPr bwMode="auto">
            <a:xfrm rot="7229000">
              <a:off x="978829" y="-952993"/>
              <a:ext cx="7013934" cy="6832381"/>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en-US">
                <a:sym typeface="+mn-lt"/>
              </a:endParaRPr>
            </a:p>
          </p:txBody>
        </p:sp>
        <p:sp>
          <p:nvSpPr>
            <p:cNvPr id="14" name="AutoShape 1"/>
            <p:cNvSpPr/>
            <p:nvPr/>
          </p:nvSpPr>
          <p:spPr bwMode="auto">
            <a:xfrm rot="7229000">
              <a:off x="4015454" y="1760425"/>
              <a:ext cx="3091504" cy="3011481"/>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476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en-US">
                <a:sym typeface="+mn-lt"/>
              </a:endParaRPr>
            </a:p>
          </p:txBody>
        </p:sp>
      </p:grpSp>
      <p:sp>
        <p:nvSpPr>
          <p:cNvPr id="6" name="Title 1"/>
          <p:cNvSpPr txBox="1"/>
          <p:nvPr/>
        </p:nvSpPr>
        <p:spPr>
          <a:xfrm>
            <a:off x="1650504" y="4995906"/>
            <a:ext cx="1507129" cy="589915"/>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ctr"/>
            <a:r>
              <a:rPr lang="x-none" altLang="en-US" sz="3600" spc="300" dirty="0">
                <a:latin typeface="微软雅黑" panose="020B0503020204020204" pitchFamily="34" charset="-122"/>
                <a:ea typeface="微软雅黑" panose="020B0503020204020204" pitchFamily="34" charset="-122"/>
              </a:rPr>
              <a:t>会场</a:t>
            </a:r>
            <a:endParaRPr lang="x-none" altLang="en-US" sz="3600" spc="300" dirty="0">
              <a:latin typeface="微软雅黑" panose="020B0503020204020204" pitchFamily="34" charset="-122"/>
              <a:ea typeface="微软雅黑" panose="020B0503020204020204" pitchFamily="34" charset="-122"/>
            </a:endParaRPr>
          </a:p>
        </p:txBody>
      </p:sp>
      <p:sp>
        <p:nvSpPr>
          <p:cNvPr id="40" name="Title 1"/>
          <p:cNvSpPr txBox="1"/>
          <p:nvPr/>
        </p:nvSpPr>
        <p:spPr>
          <a:xfrm>
            <a:off x="4824508" y="4995906"/>
            <a:ext cx="2994025" cy="589915"/>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x-none" altLang="zh-CN" sz="3600" spc="300" dirty="0" smtClean="0">
                <a:latin typeface="微软雅黑" panose="020B0503020204020204" pitchFamily="34" charset="-122"/>
                <a:ea typeface="微软雅黑" panose="020B0503020204020204" pitchFamily="34" charset="-122"/>
              </a:rPr>
              <a:t>我们的气球</a:t>
            </a:r>
            <a:endParaRPr lang="x-none" altLang="zh-CN" sz="3600" spc="300" dirty="0" smtClean="0">
              <a:latin typeface="微软雅黑" panose="020B0503020204020204" pitchFamily="34" charset="-122"/>
              <a:ea typeface="微软雅黑" panose="020B0503020204020204" pitchFamily="34" charset="-122"/>
            </a:endParaRPr>
          </a:p>
        </p:txBody>
      </p:sp>
      <p:sp>
        <p:nvSpPr>
          <p:cNvPr id="42" name="Title 1"/>
          <p:cNvSpPr txBox="1"/>
          <p:nvPr/>
        </p:nvSpPr>
        <p:spPr>
          <a:xfrm>
            <a:off x="9414288" y="4995709"/>
            <a:ext cx="1506855" cy="590309"/>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x-none" altLang="en-US" sz="3600" spc="300" dirty="0">
                <a:latin typeface="微软雅黑" panose="020B0503020204020204" pitchFamily="34" charset="-122"/>
                <a:ea typeface="微软雅黑" panose="020B0503020204020204" pitchFamily="34" charset="-122"/>
              </a:rPr>
              <a:t>荣誉</a:t>
            </a:r>
            <a:endParaRPr lang="x-none" altLang="en-US" sz="3600" spc="300" dirty="0">
              <a:latin typeface="微软雅黑" panose="020B0503020204020204" pitchFamily="34" charset="-122"/>
              <a:ea typeface="微软雅黑" panose="020B0503020204020204" pitchFamily="34" charset="-122"/>
            </a:endParaRPr>
          </a:p>
        </p:txBody>
      </p:sp>
      <p:pic>
        <p:nvPicPr>
          <p:cNvPr id="4" name="图片占位符 3" descr="/home/wyx/图片/2017-12-14 14-08-36屏幕截图.png2017-12-14 14-08-36屏幕截图"/>
          <p:cNvPicPr>
            <a:picLocks noGrp="1" noChangeAspect="1"/>
          </p:cNvPicPr>
          <p:nvPr>
            <p:ph type="pic" sz="quarter" idx="13"/>
          </p:nvPr>
        </p:nvPicPr>
        <p:blipFill>
          <a:blip r:embed="rId1"/>
          <a:srcRect/>
          <a:stretch>
            <a:fillRect/>
          </a:stretch>
        </p:blipFill>
        <p:spPr>
          <a:xfrm>
            <a:off x="4999355" y="2190115"/>
            <a:ext cx="2339975" cy="2272030"/>
          </a:xfrm>
        </p:spPr>
      </p:pic>
      <p:pic>
        <p:nvPicPr>
          <p:cNvPr id="7" name="图片占位符 6" descr="/home/wyx/图片/2017-12-14 14-08-56屏幕截图.png2017-12-14 14-08-56屏幕截图"/>
          <p:cNvPicPr>
            <a:picLocks noGrp="1" noChangeAspect="1"/>
          </p:cNvPicPr>
          <p:nvPr>
            <p:ph type="pic" sz="quarter" idx="14"/>
          </p:nvPr>
        </p:nvPicPr>
        <p:blipFill>
          <a:blip r:embed="rId2"/>
          <a:srcRect/>
          <a:stretch>
            <a:fillRect/>
          </a:stretch>
        </p:blipFill>
        <p:spPr>
          <a:xfrm>
            <a:off x="8812530" y="2132330"/>
            <a:ext cx="2292350" cy="2339975"/>
          </a:xfrm>
        </p:spPr>
      </p:pic>
      <p:pic>
        <p:nvPicPr>
          <p:cNvPr id="9" name="图片占位符 8" descr="/home/wyx/图片/2017-12-14 14-08-03屏幕截图.png2017-12-14 14-08-03屏幕截图"/>
          <p:cNvPicPr>
            <a:picLocks noGrp="1" noChangeAspect="1"/>
          </p:cNvPicPr>
          <p:nvPr>
            <p:ph type="pic" sz="quarter" idx="12"/>
          </p:nvPr>
        </p:nvPicPr>
        <p:blipFill>
          <a:blip r:embed="rId3"/>
          <a:srcRect/>
          <a:stretch>
            <a:fillRect/>
          </a:stretch>
        </p:blipFill>
        <p:spPr>
          <a:xfrm>
            <a:off x="1261745" y="2134870"/>
            <a:ext cx="2339975" cy="2374900"/>
          </a:xfrm>
        </p:spPr>
      </p:pic>
      <p:sp>
        <p:nvSpPr>
          <p:cNvPr id="22" name="椭圆 21"/>
          <p:cNvSpPr/>
          <p:nvPr/>
        </p:nvSpPr>
        <p:spPr>
          <a:xfrm>
            <a:off x="1188513" y="2059768"/>
            <a:ext cx="2482650" cy="248265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926388" y="2069201"/>
            <a:ext cx="2482650" cy="248265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682529" y="2050913"/>
            <a:ext cx="2482650" cy="2482650"/>
          </a:xfrm>
          <a:prstGeom prst="ellipse">
            <a:avLst/>
          </a:prstGeom>
          <a:noFill/>
          <a:ln w="12700">
            <a:gradFill>
              <a:gsLst>
                <a:gs pos="39000">
                  <a:schemeClr val="accent1">
                    <a:lumMod val="5000"/>
                    <a:lumOff val="95000"/>
                  </a:schemeClr>
                </a:gs>
                <a:gs pos="0">
                  <a:schemeClr val="tx1">
                    <a:lumMod val="75000"/>
                    <a:lumOff val="25000"/>
                  </a:schemeClr>
                </a:gs>
                <a:gs pos="83000">
                  <a:schemeClr val="tx1">
                    <a:lumMod val="50000"/>
                    <a:lumOff val="50000"/>
                  </a:schemeClr>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2308134" y="4450881"/>
            <a:ext cx="216000" cy="216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p:cNvSpPr/>
          <p:nvPr/>
        </p:nvSpPr>
        <p:spPr>
          <a:xfrm>
            <a:off x="5993078" y="4434418"/>
            <a:ext cx="216000" cy="216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834748" y="4460354"/>
            <a:ext cx="216000" cy="216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5" name="文本框 54"/>
          <p:cNvSpPr txBox="1"/>
          <p:nvPr/>
        </p:nvSpPr>
        <p:spPr>
          <a:xfrm>
            <a:off x="4575317" y="286471"/>
            <a:ext cx="2418080" cy="762000"/>
          </a:xfrm>
          <a:prstGeom prst="rect">
            <a:avLst/>
          </a:prstGeom>
          <a:noFill/>
        </p:spPr>
        <p:txBody>
          <a:bodyPr wrap="none" rtlCol="0">
            <a:spAutoFit/>
          </a:bodyPr>
          <a:p>
            <a:r>
              <a:rPr lang="x-none" altLang="zh-CN" sz="4400" dirty="0">
                <a:solidFill>
                  <a:schemeClr val="bg1"/>
                </a:solidFill>
                <a:latin typeface="造字工房悦黑（非商用）常规体" pitchFamily="50" charset="-122"/>
                <a:ea typeface="造字工房悦黑（非商用）常规体" pitchFamily="50" charset="-122"/>
              </a:rPr>
              <a:t>计科风采</a:t>
            </a:r>
            <a:endParaRPr lang="x-none" altLang="zh-CN" sz="4400" dirty="0">
              <a:solidFill>
                <a:schemeClr val="bg1"/>
              </a:solidFill>
              <a:latin typeface="造字工房悦黑（非商用）常规体" pitchFamily="50" charset="-122"/>
              <a:ea typeface="造字工房悦黑（非商用）常规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743490 0.976111 L -0.000052 -0.000185 " pathEditMode="relative" rAng="0" ptsTypes="">
                                          <p:cBhvr>
                                            <p:cTn id="6" dur="2000" fill="hold"/>
                                            <p:tgtEl>
                                              <p:spTgt spid="53"/>
                                            </p:tgtEl>
                                            <p:attrNameLst>
                                              <p:attrName>ppt_x</p:attrName>
                                              <p:attrName>ppt_y</p:attrName>
                                            </p:attrNameLst>
                                          </p:cBhvr>
                                          <p:rCtr x="-437" y="-554"/>
                                        </p:animMotion>
                                      </p:childTnLst>
                                    </p:cTn>
                                  </p:par>
                                  <p:par>
                                    <p:cTn id="7" presetID="6" presetClass="emph" presetSubtype="0" accel="50000" decel="50000" fill="hold" nodeType="withEffect">
                                      <p:stCondLst>
                                        <p:cond delay="0"/>
                                      </p:stCondLst>
                                      <p:childTnLst>
                                        <p:animScale>
                                          <p:cBhvr>
                                            <p:cTn id="8" dur="2000" fill="hold"/>
                                            <p:tgtEl>
                                              <p:spTgt spid="53"/>
                                            </p:tgtEl>
                                          </p:cBhvr>
                                          <p:by x="150000" y="150000"/>
                                          <p:from x="42861" y="44551"/>
                                          <p:to x="100000" y="100000"/>
                                        </p:animScale>
                                      </p:childTnLst>
                                    </p:cTn>
                                  </p:par>
                                  <p:par>
                                    <p:cTn id="9" presetID="8" presetClass="emph" presetSubtype="0" accel="50000" decel="50000" fill="hold" nodeType="withEffect">
                                      <p:stCondLst>
                                        <p:cond delay="0"/>
                                      </p:stCondLst>
                                      <p:childTnLst>
                                        <p:animRot by="21600000">
                                          <p:cBhvr>
                                            <p:cTn id="10" dur="2000" fill="hold"/>
                                            <p:tgtEl>
                                              <p:spTgt spid="53"/>
                                            </p:tgtEl>
                                            <p:attrNameLst>
                                              <p:attrName>r</p:attrName>
                                            </p:attrNameLst>
                                          </p:cBhvr>
                                        </p:animRo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500"/>
                                            <p:tgtEl>
                                              <p:spTgt spid="55"/>
                                            </p:tgtEl>
                                          </p:cBhvr>
                                        </p:animEffect>
                                      </p:childTnLst>
                                    </p:cTn>
                                  </p:par>
                                </p:childTnLst>
                              </p:cTn>
                            </p:par>
                            <p:par>
                              <p:cTn id="15" fill="hold">
                                <p:stCondLst>
                                  <p:cond delay="2500"/>
                                </p:stCondLst>
                                <p:childTnLst>
                                  <p:par>
                                    <p:cTn id="16" presetID="2" presetClass="entr" presetSubtype="8"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0-#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0-#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2" presetClass="entr" presetSubtype="8" decel="10000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0-#ppt_w/2"/>
                                              </p:val>
                                            </p:tav>
                                            <p:tav tm="100000">
                                              <p:val>
                                                <p:strVal val="#ppt_x"/>
                                              </p:val>
                                            </p:tav>
                                          </p:tavLst>
                                        </p:anim>
                                        <p:anim calcmode="lin" valueType="num">
                                          <p:cBhvr additive="base">
                                            <p:cTn id="32" dur="100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1000" fill="hold"/>
                                            <p:tgtEl>
                                              <p:spTgt spid="23"/>
                                            </p:tgtEl>
                                            <p:attrNameLst>
                                              <p:attrName>ppt_x</p:attrName>
                                            </p:attrNameLst>
                                          </p:cBhvr>
                                          <p:tavLst>
                                            <p:tav tm="0">
                                              <p:val>
                                                <p:strVal val="0-#ppt_w/2"/>
                                              </p:val>
                                            </p:tav>
                                            <p:tav tm="100000">
                                              <p:val>
                                                <p:strVal val="#ppt_x"/>
                                              </p:val>
                                            </p:tav>
                                          </p:tavLst>
                                        </p:anim>
                                        <p:anim calcmode="lin" valueType="num">
                                          <p:cBhvr additive="base">
                                            <p:cTn id="36" dur="10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1000" fill="hold"/>
                                            <p:tgtEl>
                                              <p:spTgt spid="24"/>
                                            </p:tgtEl>
                                            <p:attrNameLst>
                                              <p:attrName>ppt_x</p:attrName>
                                            </p:attrNameLst>
                                          </p:cBhvr>
                                          <p:tavLst>
                                            <p:tav tm="0">
                                              <p:val>
                                                <p:strVal val="0-#ppt_w/2"/>
                                              </p:val>
                                            </p:tav>
                                            <p:tav tm="100000">
                                              <p:val>
                                                <p:strVal val="#ppt_x"/>
                                              </p:val>
                                            </p:tav>
                                          </p:tavLst>
                                        </p:anim>
                                        <p:anim calcmode="lin" valueType="num">
                                          <p:cBhvr additive="base">
                                            <p:cTn id="40" dur="1000" fill="hold"/>
                                            <p:tgtEl>
                                              <p:spTgt spid="24"/>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53" presetClass="entr" presetSubtype="16"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Effect transition="in" filter="fade">
                                          <p:cBhvr>
                                            <p:cTn id="46" dur="500"/>
                                            <p:tgtEl>
                                              <p:spTgt spid="36"/>
                                            </p:tgtEl>
                                          </p:cBhvr>
                                        </p:animEffect>
                                      </p:childTnLst>
                                    </p:cTn>
                                  </p:par>
                                  <p:par>
                                    <p:cTn id="47" presetID="37" presetClass="entr" presetSubtype="0" fill="hold" grpId="0" nodeType="withEffect" p14:presetBounceEnd="50000">
                                      <p:stCondLst>
                                        <p:cond delay="50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900" decel="100000" fill="hold"/>
                                            <p:tgtEl>
                                              <p:spTgt spid="6"/>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53" fill="hold">
                                <p:stCondLst>
                                  <p:cond delay="4500"/>
                                </p:stCondLst>
                                <p:childTnLst>
                                  <p:par>
                                    <p:cTn id="54" presetID="53" presetClass="entr" presetSubtype="16"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 calcmode="lin" valueType="num">
                                          <p:cBhvr>
                                            <p:cTn id="56" dur="500" fill="hold"/>
                                            <p:tgtEl>
                                              <p:spTgt spid="37"/>
                                            </p:tgtEl>
                                            <p:attrNameLst>
                                              <p:attrName>ppt_w</p:attrName>
                                            </p:attrNameLst>
                                          </p:cBhvr>
                                          <p:tavLst>
                                            <p:tav tm="0">
                                              <p:val>
                                                <p:fltVal val="0"/>
                                              </p:val>
                                            </p:tav>
                                            <p:tav tm="100000">
                                              <p:val>
                                                <p:strVal val="#ppt_w"/>
                                              </p:val>
                                            </p:tav>
                                          </p:tavLst>
                                        </p:anim>
                                        <p:anim calcmode="lin" valueType="num">
                                          <p:cBhvr>
                                            <p:cTn id="57" dur="500" fill="hold"/>
                                            <p:tgtEl>
                                              <p:spTgt spid="37"/>
                                            </p:tgtEl>
                                            <p:attrNameLst>
                                              <p:attrName>ppt_h</p:attrName>
                                            </p:attrNameLst>
                                          </p:cBhvr>
                                          <p:tavLst>
                                            <p:tav tm="0">
                                              <p:val>
                                                <p:fltVal val="0"/>
                                              </p:val>
                                            </p:tav>
                                            <p:tav tm="100000">
                                              <p:val>
                                                <p:strVal val="#ppt_h"/>
                                              </p:val>
                                            </p:tav>
                                          </p:tavLst>
                                        </p:anim>
                                        <p:animEffect transition="in" filter="fade">
                                          <p:cBhvr>
                                            <p:cTn id="58" dur="500"/>
                                            <p:tgtEl>
                                              <p:spTgt spid="37"/>
                                            </p:tgtEl>
                                          </p:cBhvr>
                                        </p:animEffect>
                                      </p:childTnLst>
                                    </p:cTn>
                                  </p:par>
                                  <p:par>
                                    <p:cTn id="59" presetID="37" presetClass="entr" presetSubtype="0" fill="hold" grpId="0" nodeType="withEffect" p14:presetBounceEnd="50000">
                                      <p:stCondLst>
                                        <p:cond delay="50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1000"/>
                                            <p:tgtEl>
                                              <p:spTgt spid="40"/>
                                            </p:tgtEl>
                                          </p:cBhvr>
                                        </p:animEffect>
                                        <p:anim calcmode="lin" valueType="num">
                                          <p:cBhvr>
                                            <p:cTn id="62" dur="1000" fill="hold"/>
                                            <p:tgtEl>
                                              <p:spTgt spid="40"/>
                                            </p:tgtEl>
                                            <p:attrNameLst>
                                              <p:attrName>ppt_x</p:attrName>
                                            </p:attrNameLst>
                                          </p:cBhvr>
                                          <p:tavLst>
                                            <p:tav tm="0">
                                              <p:val>
                                                <p:strVal val="#ppt_x"/>
                                              </p:val>
                                            </p:tav>
                                            <p:tav tm="100000">
                                              <p:val>
                                                <p:strVal val="#ppt_x"/>
                                              </p:val>
                                            </p:tav>
                                          </p:tavLst>
                                        </p:anim>
                                        <p:anim calcmode="lin" valueType="num">
                                          <p:cBhvr>
                                            <p:cTn id="63" dur="900" decel="100000" fill="hold"/>
                                            <p:tgtEl>
                                              <p:spTgt spid="40"/>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par>
                              <p:cTn id="65" fill="hold">
                                <p:stCondLst>
                                  <p:cond delay="5000"/>
                                </p:stCondLst>
                                <p:childTnLst>
                                  <p:par>
                                    <p:cTn id="66" presetID="53" presetClass="entr" presetSubtype="16" fill="hold" grpId="0" nodeType="afterEffect">
                                      <p:stCondLst>
                                        <p:cond delay="0"/>
                                      </p:stCondLst>
                                      <p:childTnLst>
                                        <p:set>
                                          <p:cBhvr>
                                            <p:cTn id="67" dur="1" fill="hold">
                                              <p:stCondLst>
                                                <p:cond delay="0"/>
                                              </p:stCondLst>
                                            </p:cTn>
                                            <p:tgtEl>
                                              <p:spTgt spid="38"/>
                                            </p:tgtEl>
                                            <p:attrNameLst>
                                              <p:attrName>style.visibility</p:attrName>
                                            </p:attrNameLst>
                                          </p:cBhvr>
                                          <p:to>
                                            <p:strVal val="visible"/>
                                          </p:to>
                                        </p:set>
                                        <p:anim calcmode="lin" valueType="num">
                                          <p:cBhvr>
                                            <p:cTn id="68" dur="500" fill="hold"/>
                                            <p:tgtEl>
                                              <p:spTgt spid="38"/>
                                            </p:tgtEl>
                                            <p:attrNameLst>
                                              <p:attrName>ppt_w</p:attrName>
                                            </p:attrNameLst>
                                          </p:cBhvr>
                                          <p:tavLst>
                                            <p:tav tm="0">
                                              <p:val>
                                                <p:fltVal val="0"/>
                                              </p:val>
                                            </p:tav>
                                            <p:tav tm="100000">
                                              <p:val>
                                                <p:strVal val="#ppt_w"/>
                                              </p:val>
                                            </p:tav>
                                          </p:tavLst>
                                        </p:anim>
                                        <p:anim calcmode="lin" valueType="num">
                                          <p:cBhvr>
                                            <p:cTn id="69" dur="500" fill="hold"/>
                                            <p:tgtEl>
                                              <p:spTgt spid="38"/>
                                            </p:tgtEl>
                                            <p:attrNameLst>
                                              <p:attrName>ppt_h</p:attrName>
                                            </p:attrNameLst>
                                          </p:cBhvr>
                                          <p:tavLst>
                                            <p:tav tm="0">
                                              <p:val>
                                                <p:fltVal val="0"/>
                                              </p:val>
                                            </p:tav>
                                            <p:tav tm="100000">
                                              <p:val>
                                                <p:strVal val="#ppt_h"/>
                                              </p:val>
                                            </p:tav>
                                          </p:tavLst>
                                        </p:anim>
                                        <p:animEffect transition="in" filter="fade">
                                          <p:cBhvr>
                                            <p:cTn id="70" dur="500"/>
                                            <p:tgtEl>
                                              <p:spTgt spid="38"/>
                                            </p:tgtEl>
                                          </p:cBhvr>
                                        </p:animEffect>
                                      </p:childTnLst>
                                    </p:cTn>
                                  </p:par>
                                  <p:par>
                                    <p:cTn id="71" presetID="37" presetClass="entr" presetSubtype="0" fill="hold" grpId="0" nodeType="withEffect" p14:presetBounceEnd="50000">
                                      <p:stCondLst>
                                        <p:cond delay="50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1000"/>
                                            <p:tgtEl>
                                              <p:spTgt spid="42"/>
                                            </p:tgtEl>
                                          </p:cBhvr>
                                        </p:animEffect>
                                        <p:anim calcmode="lin" valueType="num">
                                          <p:cBhvr>
                                            <p:cTn id="74" dur="1000" fill="hold"/>
                                            <p:tgtEl>
                                              <p:spTgt spid="42"/>
                                            </p:tgtEl>
                                            <p:attrNameLst>
                                              <p:attrName>ppt_x</p:attrName>
                                            </p:attrNameLst>
                                          </p:cBhvr>
                                          <p:tavLst>
                                            <p:tav tm="0">
                                              <p:val>
                                                <p:strVal val="#ppt_x"/>
                                              </p:val>
                                            </p:tav>
                                            <p:tav tm="100000">
                                              <p:val>
                                                <p:strVal val="#ppt_x"/>
                                              </p:val>
                                            </p:tav>
                                          </p:tavLst>
                                        </p:anim>
                                        <p:anim calcmode="lin" valueType="num">
                                          <p:cBhvr>
                                            <p:cTn id="75" dur="900" decel="100000" fill="hold"/>
                                            <p:tgtEl>
                                              <p:spTgt spid="42"/>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4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p:bldP spid="42" grpId="0"/>
          <p:bldP spid="22" grpId="0" bldLvl="0" animBg="1"/>
          <p:bldP spid="23" grpId="0" bldLvl="0" animBg="1"/>
          <p:bldP spid="24" grpId="0" bldLvl="0" animBg="1"/>
          <p:bldP spid="36" grpId="0" bldLvl="0" animBg="1"/>
          <p:bldP spid="37" grpId="0" bldLvl="0" animBg="1"/>
          <p:bldP spid="38" grpId="0" bldLvl="0" animBg="1"/>
          <p:bldP spid="5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743490 0.976111 L -0.000052 -0.000185 " pathEditMode="relative" rAng="0" ptsTypes="">
                                          <p:cBhvr>
                                            <p:cTn id="6" dur="2000" fill="hold"/>
                                            <p:tgtEl>
                                              <p:spTgt spid="53"/>
                                            </p:tgtEl>
                                            <p:attrNameLst>
                                              <p:attrName>ppt_x</p:attrName>
                                              <p:attrName>ppt_y</p:attrName>
                                            </p:attrNameLst>
                                          </p:cBhvr>
                                          <p:rCtr x="-437" y="-554"/>
                                        </p:animMotion>
                                      </p:childTnLst>
                                    </p:cTn>
                                  </p:par>
                                  <p:par>
                                    <p:cTn id="7" presetID="6" presetClass="emph" presetSubtype="0" accel="50000" decel="50000" fill="hold" nodeType="withEffect">
                                      <p:stCondLst>
                                        <p:cond delay="0"/>
                                      </p:stCondLst>
                                      <p:childTnLst>
                                        <p:animScale>
                                          <p:cBhvr>
                                            <p:cTn id="8" dur="2000" fill="hold"/>
                                            <p:tgtEl>
                                              <p:spTgt spid="53"/>
                                            </p:tgtEl>
                                          </p:cBhvr>
                                          <p:by x="150000" y="150000"/>
                                          <p:from x="42861" y="44551"/>
                                          <p:to x="100000" y="100000"/>
                                        </p:animScale>
                                      </p:childTnLst>
                                    </p:cTn>
                                  </p:par>
                                  <p:par>
                                    <p:cTn id="9" presetID="8" presetClass="emph" presetSubtype="0" accel="50000" decel="50000" fill="hold" nodeType="withEffect">
                                      <p:stCondLst>
                                        <p:cond delay="0"/>
                                      </p:stCondLst>
                                      <p:childTnLst>
                                        <p:animRot by="21600000">
                                          <p:cBhvr>
                                            <p:cTn id="10" dur="2000" fill="hold"/>
                                            <p:tgtEl>
                                              <p:spTgt spid="53"/>
                                            </p:tgtEl>
                                            <p:attrNameLst>
                                              <p:attrName>r</p:attrName>
                                            </p:attrNameLst>
                                          </p:cBhvr>
                                        </p:animRo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500"/>
                                            <p:tgtEl>
                                              <p:spTgt spid="55"/>
                                            </p:tgtEl>
                                          </p:cBhvr>
                                        </p:animEffect>
                                      </p:childTnLst>
                                    </p:cTn>
                                  </p:par>
                                </p:childTnLst>
                              </p:cTn>
                            </p:par>
                            <p:par>
                              <p:cTn id="15" fill="hold">
                                <p:stCondLst>
                                  <p:cond delay="2500"/>
                                </p:stCondLst>
                                <p:childTnLst>
                                  <p:par>
                                    <p:cTn id="16" presetID="2" presetClass="entr" presetSubtype="8"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0-#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0-#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2" presetClass="entr" presetSubtype="8" decel="10000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0-#ppt_w/2"/>
                                              </p:val>
                                            </p:tav>
                                            <p:tav tm="100000">
                                              <p:val>
                                                <p:strVal val="#ppt_x"/>
                                              </p:val>
                                            </p:tav>
                                          </p:tavLst>
                                        </p:anim>
                                        <p:anim calcmode="lin" valueType="num">
                                          <p:cBhvr additive="base">
                                            <p:cTn id="32" dur="100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1000" fill="hold"/>
                                            <p:tgtEl>
                                              <p:spTgt spid="23"/>
                                            </p:tgtEl>
                                            <p:attrNameLst>
                                              <p:attrName>ppt_x</p:attrName>
                                            </p:attrNameLst>
                                          </p:cBhvr>
                                          <p:tavLst>
                                            <p:tav tm="0">
                                              <p:val>
                                                <p:strVal val="0-#ppt_w/2"/>
                                              </p:val>
                                            </p:tav>
                                            <p:tav tm="100000">
                                              <p:val>
                                                <p:strVal val="#ppt_x"/>
                                              </p:val>
                                            </p:tav>
                                          </p:tavLst>
                                        </p:anim>
                                        <p:anim calcmode="lin" valueType="num">
                                          <p:cBhvr additive="base">
                                            <p:cTn id="36" dur="10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1000" fill="hold"/>
                                            <p:tgtEl>
                                              <p:spTgt spid="24"/>
                                            </p:tgtEl>
                                            <p:attrNameLst>
                                              <p:attrName>ppt_x</p:attrName>
                                            </p:attrNameLst>
                                          </p:cBhvr>
                                          <p:tavLst>
                                            <p:tav tm="0">
                                              <p:val>
                                                <p:strVal val="0-#ppt_w/2"/>
                                              </p:val>
                                            </p:tav>
                                            <p:tav tm="100000">
                                              <p:val>
                                                <p:strVal val="#ppt_x"/>
                                              </p:val>
                                            </p:tav>
                                          </p:tavLst>
                                        </p:anim>
                                        <p:anim calcmode="lin" valueType="num">
                                          <p:cBhvr additive="base">
                                            <p:cTn id="40" dur="1000" fill="hold"/>
                                            <p:tgtEl>
                                              <p:spTgt spid="24"/>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53" presetClass="entr" presetSubtype="16"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Effect transition="in" filter="fade">
                                          <p:cBhvr>
                                            <p:cTn id="46" dur="500"/>
                                            <p:tgtEl>
                                              <p:spTgt spid="36"/>
                                            </p:tgtEl>
                                          </p:cBhvr>
                                        </p:animEffect>
                                      </p:childTnLst>
                                    </p:cTn>
                                  </p:par>
                                  <p:par>
                                    <p:cTn id="47" presetID="37" presetClass="entr" presetSubtype="0" fill="hold" grpId="0" nodeType="withEffect">
                                      <p:stCondLst>
                                        <p:cond delay="50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900" decel="100000" fill="hold"/>
                                            <p:tgtEl>
                                              <p:spTgt spid="6"/>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53" fill="hold">
                                <p:stCondLst>
                                  <p:cond delay="4500"/>
                                </p:stCondLst>
                                <p:childTnLst>
                                  <p:par>
                                    <p:cTn id="54" presetID="53" presetClass="entr" presetSubtype="16"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 calcmode="lin" valueType="num">
                                          <p:cBhvr>
                                            <p:cTn id="56" dur="500" fill="hold"/>
                                            <p:tgtEl>
                                              <p:spTgt spid="37"/>
                                            </p:tgtEl>
                                            <p:attrNameLst>
                                              <p:attrName>ppt_w</p:attrName>
                                            </p:attrNameLst>
                                          </p:cBhvr>
                                          <p:tavLst>
                                            <p:tav tm="0">
                                              <p:val>
                                                <p:fltVal val="0"/>
                                              </p:val>
                                            </p:tav>
                                            <p:tav tm="100000">
                                              <p:val>
                                                <p:strVal val="#ppt_w"/>
                                              </p:val>
                                            </p:tav>
                                          </p:tavLst>
                                        </p:anim>
                                        <p:anim calcmode="lin" valueType="num">
                                          <p:cBhvr>
                                            <p:cTn id="57" dur="500" fill="hold"/>
                                            <p:tgtEl>
                                              <p:spTgt spid="37"/>
                                            </p:tgtEl>
                                            <p:attrNameLst>
                                              <p:attrName>ppt_h</p:attrName>
                                            </p:attrNameLst>
                                          </p:cBhvr>
                                          <p:tavLst>
                                            <p:tav tm="0">
                                              <p:val>
                                                <p:fltVal val="0"/>
                                              </p:val>
                                            </p:tav>
                                            <p:tav tm="100000">
                                              <p:val>
                                                <p:strVal val="#ppt_h"/>
                                              </p:val>
                                            </p:tav>
                                          </p:tavLst>
                                        </p:anim>
                                        <p:animEffect transition="in" filter="fade">
                                          <p:cBhvr>
                                            <p:cTn id="58" dur="500"/>
                                            <p:tgtEl>
                                              <p:spTgt spid="37"/>
                                            </p:tgtEl>
                                          </p:cBhvr>
                                        </p:animEffect>
                                      </p:childTnLst>
                                    </p:cTn>
                                  </p:par>
                                  <p:par>
                                    <p:cTn id="59" presetID="37" presetClass="entr" presetSubtype="0" fill="hold" grpId="0" nodeType="withEffect">
                                      <p:stCondLst>
                                        <p:cond delay="50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1000"/>
                                            <p:tgtEl>
                                              <p:spTgt spid="40"/>
                                            </p:tgtEl>
                                          </p:cBhvr>
                                        </p:animEffect>
                                        <p:anim calcmode="lin" valueType="num">
                                          <p:cBhvr>
                                            <p:cTn id="62" dur="1000" fill="hold"/>
                                            <p:tgtEl>
                                              <p:spTgt spid="40"/>
                                            </p:tgtEl>
                                            <p:attrNameLst>
                                              <p:attrName>ppt_x</p:attrName>
                                            </p:attrNameLst>
                                          </p:cBhvr>
                                          <p:tavLst>
                                            <p:tav tm="0">
                                              <p:val>
                                                <p:strVal val="#ppt_x"/>
                                              </p:val>
                                            </p:tav>
                                            <p:tav tm="100000">
                                              <p:val>
                                                <p:strVal val="#ppt_x"/>
                                              </p:val>
                                            </p:tav>
                                          </p:tavLst>
                                        </p:anim>
                                        <p:anim calcmode="lin" valueType="num">
                                          <p:cBhvr>
                                            <p:cTn id="63" dur="900" decel="100000" fill="hold"/>
                                            <p:tgtEl>
                                              <p:spTgt spid="40"/>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par>
                              <p:cTn id="65" fill="hold">
                                <p:stCondLst>
                                  <p:cond delay="5000"/>
                                </p:stCondLst>
                                <p:childTnLst>
                                  <p:par>
                                    <p:cTn id="66" presetID="53" presetClass="entr" presetSubtype="16" fill="hold" grpId="0" nodeType="afterEffect">
                                      <p:stCondLst>
                                        <p:cond delay="0"/>
                                      </p:stCondLst>
                                      <p:childTnLst>
                                        <p:set>
                                          <p:cBhvr>
                                            <p:cTn id="67" dur="1" fill="hold">
                                              <p:stCondLst>
                                                <p:cond delay="0"/>
                                              </p:stCondLst>
                                            </p:cTn>
                                            <p:tgtEl>
                                              <p:spTgt spid="38"/>
                                            </p:tgtEl>
                                            <p:attrNameLst>
                                              <p:attrName>style.visibility</p:attrName>
                                            </p:attrNameLst>
                                          </p:cBhvr>
                                          <p:to>
                                            <p:strVal val="visible"/>
                                          </p:to>
                                        </p:set>
                                        <p:anim calcmode="lin" valueType="num">
                                          <p:cBhvr>
                                            <p:cTn id="68" dur="500" fill="hold"/>
                                            <p:tgtEl>
                                              <p:spTgt spid="38"/>
                                            </p:tgtEl>
                                            <p:attrNameLst>
                                              <p:attrName>ppt_w</p:attrName>
                                            </p:attrNameLst>
                                          </p:cBhvr>
                                          <p:tavLst>
                                            <p:tav tm="0">
                                              <p:val>
                                                <p:fltVal val="0"/>
                                              </p:val>
                                            </p:tav>
                                            <p:tav tm="100000">
                                              <p:val>
                                                <p:strVal val="#ppt_w"/>
                                              </p:val>
                                            </p:tav>
                                          </p:tavLst>
                                        </p:anim>
                                        <p:anim calcmode="lin" valueType="num">
                                          <p:cBhvr>
                                            <p:cTn id="69" dur="500" fill="hold"/>
                                            <p:tgtEl>
                                              <p:spTgt spid="38"/>
                                            </p:tgtEl>
                                            <p:attrNameLst>
                                              <p:attrName>ppt_h</p:attrName>
                                            </p:attrNameLst>
                                          </p:cBhvr>
                                          <p:tavLst>
                                            <p:tav tm="0">
                                              <p:val>
                                                <p:fltVal val="0"/>
                                              </p:val>
                                            </p:tav>
                                            <p:tav tm="100000">
                                              <p:val>
                                                <p:strVal val="#ppt_h"/>
                                              </p:val>
                                            </p:tav>
                                          </p:tavLst>
                                        </p:anim>
                                        <p:animEffect transition="in" filter="fade">
                                          <p:cBhvr>
                                            <p:cTn id="70" dur="500"/>
                                            <p:tgtEl>
                                              <p:spTgt spid="38"/>
                                            </p:tgtEl>
                                          </p:cBhvr>
                                        </p:animEffect>
                                      </p:childTnLst>
                                    </p:cTn>
                                  </p:par>
                                  <p:par>
                                    <p:cTn id="71" presetID="37" presetClass="entr" presetSubtype="0" fill="hold" grpId="0" nodeType="withEffect">
                                      <p:stCondLst>
                                        <p:cond delay="50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1000"/>
                                            <p:tgtEl>
                                              <p:spTgt spid="42"/>
                                            </p:tgtEl>
                                          </p:cBhvr>
                                        </p:animEffect>
                                        <p:anim calcmode="lin" valueType="num">
                                          <p:cBhvr>
                                            <p:cTn id="74" dur="1000" fill="hold"/>
                                            <p:tgtEl>
                                              <p:spTgt spid="42"/>
                                            </p:tgtEl>
                                            <p:attrNameLst>
                                              <p:attrName>ppt_x</p:attrName>
                                            </p:attrNameLst>
                                          </p:cBhvr>
                                          <p:tavLst>
                                            <p:tav tm="0">
                                              <p:val>
                                                <p:strVal val="#ppt_x"/>
                                              </p:val>
                                            </p:tav>
                                            <p:tav tm="100000">
                                              <p:val>
                                                <p:strVal val="#ppt_x"/>
                                              </p:val>
                                            </p:tav>
                                          </p:tavLst>
                                        </p:anim>
                                        <p:anim calcmode="lin" valueType="num">
                                          <p:cBhvr>
                                            <p:cTn id="75" dur="900" decel="100000" fill="hold"/>
                                            <p:tgtEl>
                                              <p:spTgt spid="42"/>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4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p:bldP spid="42" grpId="0"/>
          <p:bldP spid="22" grpId="0" bldLvl="0" animBg="1"/>
          <p:bldP spid="23" grpId="0" bldLvl="0" animBg="1"/>
          <p:bldP spid="24" grpId="0" bldLvl="0" animBg="1"/>
          <p:bldP spid="36" grpId="0" bldLvl="0" animBg="1"/>
          <p:bldP spid="37" grpId="0" bldLvl="0" animBg="1"/>
          <p:bldP spid="38" grpId="0" bldLvl="0" animBg="1"/>
          <p:bldP spid="55"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5634863" y="2044314"/>
            <a:ext cx="859489" cy="1895826"/>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en-US" sz="9600" dirty="0" smtClean="0">
                <a:solidFill>
                  <a:schemeClr val="tx1">
                    <a:lumMod val="75000"/>
                    <a:lumOff val="25000"/>
                  </a:schemeClr>
                </a:solidFill>
                <a:latin typeface="微软雅黑" panose="020B0503020204020204" pitchFamily="34" charset="-122"/>
                <a:ea typeface="微软雅黑" panose="020B0503020204020204" pitchFamily="34" charset="-122"/>
              </a:rPr>
              <a:t>2</a:t>
            </a:r>
            <a:endParaRPr lang="en-US" sz="9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Title 1"/>
          <p:cNvSpPr txBox="1"/>
          <p:nvPr/>
        </p:nvSpPr>
        <p:spPr>
          <a:xfrm>
            <a:off x="4417060" y="3597910"/>
            <a:ext cx="3608705" cy="590550"/>
          </a:xfrm>
          <a:prstGeom prst="rect">
            <a:avLst/>
          </a:prstGeom>
        </p:spPr>
        <p:txBody>
          <a:bodyPr vert="horz" lIns="121917" tIns="60958" rIns="121917" bIns="60958" rtlCol="0" anchor="ct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zh-CN" altLang="en-US" sz="2800" b="1" spc="600" dirty="0" smtClean="0">
                <a:solidFill>
                  <a:schemeClr val="tx1">
                    <a:lumMod val="75000"/>
                    <a:lumOff val="25000"/>
                  </a:schemeClr>
                </a:solidFill>
                <a:latin typeface="微软雅黑" panose="020B0503020204020204" pitchFamily="34" charset="-122"/>
                <a:ea typeface="微软雅黑" panose="020B0503020204020204" pitchFamily="34" charset="-122"/>
              </a:rPr>
              <a:t>中国机器人大赛</a:t>
            </a:r>
            <a:endParaRPr lang="zh-CN" altLang="en-US" sz="2800" b="1" spc="6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椭圆 13"/>
          <p:cNvSpPr>
            <a:spLocks noChangeAspect="1"/>
          </p:cNvSpPr>
          <p:nvPr/>
        </p:nvSpPr>
        <p:spPr>
          <a:xfrm>
            <a:off x="5952639" y="2928205"/>
            <a:ext cx="288000" cy="286039"/>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931337" y="4215178"/>
            <a:ext cx="6167421" cy="365760"/>
          </a:xfrm>
          <a:prstGeom prst="rect">
            <a:avLst/>
          </a:prstGeom>
          <a:noFill/>
        </p:spPr>
        <p:txBody>
          <a:bodyPr wrap="square" rtlCol="0">
            <a:spAutoFit/>
          </a:bodyPr>
          <a:lstStyle/>
          <a:p>
            <a:pPr algn="ctr">
              <a:lnSpc>
                <a:spcPct val="150000"/>
              </a:lnSpc>
            </a:pPr>
            <a:r>
              <a:rPr lang="x-none"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anose="020B0604020202020204" pitchFamily="34" charset="-122"/>
              </a:rPr>
              <a:t>不明觉厉的比赛</a:t>
            </a:r>
            <a:endParaRPr lang="x-none"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6" name="椭圆 15"/>
          <p:cNvSpPr>
            <a:spLocks noChangeAspect="1"/>
          </p:cNvSpPr>
          <p:nvPr/>
        </p:nvSpPr>
        <p:spPr>
          <a:xfrm>
            <a:off x="10479692" y="4982576"/>
            <a:ext cx="267970" cy="26797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900196" y="5649493"/>
            <a:ext cx="339751" cy="33975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flipV="1">
            <a:off x="1604024" y="1530137"/>
            <a:ext cx="252000" cy="25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9529806" y="2044315"/>
            <a:ext cx="225024" cy="22502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childTnLst>
                                </p:cTn>
                              </p:par>
                              <p:par>
                                <p:cTn id="11" presetID="23" presetClass="entr" presetSubtype="16" fill="hold" grpId="0" nodeType="withEffect">
                                  <p:stCondLst>
                                    <p:cond delay="4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childTnLst>
                                </p:cTn>
                              </p:par>
                              <p:par>
                                <p:cTn id="15" presetID="35" presetClass="path" presetSubtype="0" accel="50000" decel="50000" fill="hold" grpId="1" nodeType="withEffect">
                                  <p:stCondLst>
                                    <p:cond delay="400"/>
                                  </p:stCondLst>
                                  <p:childTnLst>
                                    <p:animMotion origin="layout" path="M -0.35807 -0.20672 L 0 3.33333E-6 " pathEditMode="relative" rAng="0" ptsTypes="AA">
                                      <p:cBhvr>
                                        <p:cTn id="16" dur="1000" fill="hold"/>
                                        <p:tgtEl>
                                          <p:spTgt spid="14"/>
                                        </p:tgtEl>
                                        <p:attrNameLst>
                                          <p:attrName>ppt_x</p:attrName>
                                          <p:attrName>ppt_y</p:attrName>
                                        </p:attrNameLst>
                                      </p:cBhvr>
                                      <p:rCtr x="17904" y="10324"/>
                                    </p:animMotion>
                                  </p:childTnLst>
                                </p:cTn>
                              </p:par>
                            </p:childTnLst>
                          </p:cTn>
                        </p:par>
                        <p:par>
                          <p:cTn id="17" fill="hold">
                            <p:stCondLst>
                              <p:cond delay="1000"/>
                            </p:stCondLst>
                            <p:childTnLst>
                              <p:par>
                                <p:cTn id="18" presetID="37"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900" decel="100000" fill="hold"/>
                                        <p:tgtEl>
                                          <p:spTgt spid="12"/>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24" presetID="37" presetClass="entr" presetSubtype="0" fill="hold" grpId="0" nodeType="withEffect">
                                  <p:stCondLst>
                                    <p:cond delay="1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900" decel="100000" fill="hold"/>
                                        <p:tgtEl>
                                          <p:spTgt spid="13"/>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30" fill="hold">
                            <p:stCondLst>
                              <p:cond delay="2000"/>
                            </p:stCondLst>
                            <p:childTnLst>
                              <p:par>
                                <p:cTn id="31" presetID="3" presetClass="entr" presetSubtype="5" fill="hold" grpId="0" nodeType="afterEffect">
                                  <p:stCondLst>
                                    <p:cond delay="0"/>
                                  </p:stCondLst>
                                  <p:iterate type="wd">
                                    <p:tmPct val="10000"/>
                                  </p:iterate>
                                  <p:childTnLst>
                                    <p:set>
                                      <p:cBhvr>
                                        <p:cTn id="32" dur="1" fill="hold">
                                          <p:stCondLst>
                                            <p:cond delay="0"/>
                                          </p:stCondLst>
                                        </p:cTn>
                                        <p:tgtEl>
                                          <p:spTgt spid="15"/>
                                        </p:tgtEl>
                                        <p:attrNameLst>
                                          <p:attrName>style.visibility</p:attrName>
                                        </p:attrNameLst>
                                      </p:cBhvr>
                                      <p:to>
                                        <p:strVal val="visible"/>
                                      </p:to>
                                    </p:set>
                                    <p:animEffect transition="in" filter="blinds(vertical)">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bldLvl="0" animBg="1"/>
      <p:bldP spid="14" grpId="1" bldLvl="0" animBg="1"/>
      <p:bldP spid="15" grpId="0"/>
      <p:bldP spid="16" grpId="0" bldLvl="0" animBg="1"/>
      <p:bldP spid="1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317240" y="2525208"/>
            <a:ext cx="2755900" cy="4332792"/>
            <a:chOff x="7035800" y="2525208"/>
            <a:chExt cx="2755900" cy="4332792"/>
          </a:xfrm>
        </p:grpSpPr>
        <p:sp>
          <p:nvSpPr>
            <p:cNvPr id="3" name="流程图: 接点 2"/>
            <p:cNvSpPr/>
            <p:nvPr/>
          </p:nvSpPr>
          <p:spPr>
            <a:xfrm>
              <a:off x="7476693" y="2525208"/>
              <a:ext cx="1803400" cy="1767391"/>
            </a:xfrm>
            <a:prstGeom prst="flowChartConnector">
              <a:avLst/>
            </a:prstGeom>
            <a:solidFill>
              <a:schemeClr val="accent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7" name="Line 33"/>
            <p:cNvSpPr>
              <a:spLocks noChangeShapeType="1"/>
            </p:cNvSpPr>
            <p:nvPr/>
          </p:nvSpPr>
          <p:spPr bwMode="auto">
            <a:xfrm flipH="1">
              <a:off x="7035800" y="4114800"/>
              <a:ext cx="1143000" cy="27432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sp>
          <p:nvSpPr>
            <p:cNvPr id="8" name="Line 33"/>
            <p:cNvSpPr>
              <a:spLocks noChangeShapeType="1"/>
            </p:cNvSpPr>
            <p:nvPr/>
          </p:nvSpPr>
          <p:spPr bwMode="auto">
            <a:xfrm>
              <a:off x="8699500" y="4267200"/>
              <a:ext cx="1092200" cy="25908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grpSp>
      <p:grpSp>
        <p:nvGrpSpPr>
          <p:cNvPr id="4" name="组合 3"/>
          <p:cNvGrpSpPr/>
          <p:nvPr/>
        </p:nvGrpSpPr>
        <p:grpSpPr>
          <a:xfrm>
            <a:off x="6103620" y="0"/>
            <a:ext cx="2734862" cy="4292600"/>
            <a:chOff x="2476500" y="0"/>
            <a:chExt cx="2734862" cy="4292600"/>
          </a:xfrm>
        </p:grpSpPr>
        <p:sp>
          <p:nvSpPr>
            <p:cNvPr id="5" name="Line 33"/>
            <p:cNvSpPr>
              <a:spLocks noChangeShapeType="1"/>
            </p:cNvSpPr>
            <p:nvPr/>
          </p:nvSpPr>
          <p:spPr bwMode="auto">
            <a:xfrm flipH="1" flipV="1">
              <a:off x="2476500" y="0"/>
              <a:ext cx="1092200" cy="26670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sp>
          <p:nvSpPr>
            <p:cNvPr id="6" name="Line 33"/>
            <p:cNvSpPr>
              <a:spLocks noChangeShapeType="1"/>
            </p:cNvSpPr>
            <p:nvPr/>
          </p:nvSpPr>
          <p:spPr bwMode="auto">
            <a:xfrm flipV="1">
              <a:off x="4089400" y="0"/>
              <a:ext cx="1121962" cy="2667000"/>
            </a:xfrm>
            <a:prstGeom prst="line">
              <a:avLst/>
            </a:prstGeom>
            <a:ln w="9525" cap="flat" cmpd="sng" algn="ctr">
              <a:solidFill>
                <a:schemeClr val="accent3"/>
              </a:solidFill>
              <a:prstDash val="dash"/>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a:lstStyle/>
            <a:p>
              <a:endParaRPr lang="zh-CN" altLang="en-US" sz="2400"/>
            </a:p>
          </p:txBody>
        </p:sp>
        <p:sp>
          <p:nvSpPr>
            <p:cNvPr id="2" name="流程图: 接点 1"/>
            <p:cNvSpPr/>
            <p:nvPr/>
          </p:nvSpPr>
          <p:spPr>
            <a:xfrm>
              <a:off x="2933700" y="2538940"/>
              <a:ext cx="1744065" cy="175366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grpSp>
      <p:grpSp>
        <p:nvGrpSpPr>
          <p:cNvPr id="9" name="组合 8"/>
          <p:cNvGrpSpPr/>
          <p:nvPr/>
        </p:nvGrpSpPr>
        <p:grpSpPr>
          <a:xfrm>
            <a:off x="7221408" y="1342369"/>
            <a:ext cx="613857" cy="613853"/>
            <a:chOff x="11121822" y="1145785"/>
            <a:chExt cx="307214" cy="307212"/>
          </a:xfrm>
        </p:grpSpPr>
        <p:sp>
          <p:nvSpPr>
            <p:cNvPr id="10"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sp>
        <p:nvSpPr>
          <p:cNvPr id="12" name="Freeform 78"/>
          <p:cNvSpPr>
            <a:spLocks noEditPoints="1"/>
          </p:cNvSpPr>
          <p:nvPr/>
        </p:nvSpPr>
        <p:spPr bwMode="auto">
          <a:xfrm>
            <a:off x="4370011" y="5159804"/>
            <a:ext cx="615594" cy="453596"/>
          </a:xfrm>
          <a:custGeom>
            <a:avLst/>
            <a:gdLst>
              <a:gd name="T0" fmla="*/ 151 w 152"/>
              <a:gd name="T1" fmla="*/ 112 h 112"/>
              <a:gd name="T2" fmla="*/ 117 w 152"/>
              <a:gd name="T3" fmla="*/ 112 h 112"/>
              <a:gd name="T4" fmla="*/ 113 w 152"/>
              <a:gd name="T5" fmla="*/ 70 h 112"/>
              <a:gd name="T6" fmla="*/ 95 w 152"/>
              <a:gd name="T7" fmla="*/ 65 h 112"/>
              <a:gd name="T8" fmla="*/ 103 w 152"/>
              <a:gd name="T9" fmla="*/ 59 h 112"/>
              <a:gd name="T10" fmla="*/ 98 w 152"/>
              <a:gd name="T11" fmla="*/ 48 h 112"/>
              <a:gd name="T12" fmla="*/ 94 w 152"/>
              <a:gd name="T13" fmla="*/ 43 h 112"/>
              <a:gd name="T14" fmla="*/ 97 w 152"/>
              <a:gd name="T15" fmla="*/ 36 h 112"/>
              <a:gd name="T16" fmla="*/ 96 w 152"/>
              <a:gd name="T17" fmla="*/ 26 h 112"/>
              <a:gd name="T18" fmla="*/ 114 w 152"/>
              <a:gd name="T19" fmla="*/ 12 h 112"/>
              <a:gd name="T20" fmla="*/ 133 w 152"/>
              <a:gd name="T21" fmla="*/ 26 h 112"/>
              <a:gd name="T22" fmla="*/ 132 w 152"/>
              <a:gd name="T23" fmla="*/ 36 h 112"/>
              <a:gd name="T24" fmla="*/ 135 w 152"/>
              <a:gd name="T25" fmla="*/ 43 h 112"/>
              <a:gd name="T26" fmla="*/ 131 w 152"/>
              <a:gd name="T27" fmla="*/ 48 h 112"/>
              <a:gd name="T28" fmla="*/ 126 w 152"/>
              <a:gd name="T29" fmla="*/ 59 h 112"/>
              <a:gd name="T30" fmla="*/ 126 w 152"/>
              <a:gd name="T31" fmla="*/ 68 h 112"/>
              <a:gd name="T32" fmla="*/ 138 w 152"/>
              <a:gd name="T33" fmla="*/ 73 h 112"/>
              <a:gd name="T34" fmla="*/ 150 w 152"/>
              <a:gd name="T35" fmla="*/ 84 h 112"/>
              <a:gd name="T36" fmla="*/ 151 w 152"/>
              <a:gd name="T37" fmla="*/ 112 h 112"/>
              <a:gd name="T38" fmla="*/ 79 w 152"/>
              <a:gd name="T39" fmla="*/ 69 h 112"/>
              <a:gd name="T40" fmla="*/ 66 w 152"/>
              <a:gd name="T41" fmla="*/ 63 h 112"/>
              <a:gd name="T42" fmla="*/ 66 w 152"/>
              <a:gd name="T43" fmla="*/ 53 h 112"/>
              <a:gd name="T44" fmla="*/ 71 w 152"/>
              <a:gd name="T45" fmla="*/ 41 h 112"/>
              <a:gd name="T46" fmla="*/ 76 w 152"/>
              <a:gd name="T47" fmla="*/ 35 h 112"/>
              <a:gd name="T48" fmla="*/ 73 w 152"/>
              <a:gd name="T49" fmla="*/ 28 h 112"/>
              <a:gd name="T50" fmla="*/ 73 w 152"/>
              <a:gd name="T51" fmla="*/ 17 h 112"/>
              <a:gd name="T52" fmla="*/ 53 w 152"/>
              <a:gd name="T53" fmla="*/ 0 h 112"/>
              <a:gd name="T54" fmla="*/ 32 w 152"/>
              <a:gd name="T55" fmla="*/ 17 h 112"/>
              <a:gd name="T56" fmla="*/ 33 w 152"/>
              <a:gd name="T57" fmla="*/ 28 h 112"/>
              <a:gd name="T58" fmla="*/ 30 w 152"/>
              <a:gd name="T59" fmla="*/ 35 h 112"/>
              <a:gd name="T60" fmla="*/ 35 w 152"/>
              <a:gd name="T61" fmla="*/ 41 h 112"/>
              <a:gd name="T62" fmla="*/ 40 w 152"/>
              <a:gd name="T63" fmla="*/ 53 h 112"/>
              <a:gd name="T64" fmla="*/ 40 w 152"/>
              <a:gd name="T65" fmla="*/ 63 h 112"/>
              <a:gd name="T66" fmla="*/ 27 w 152"/>
              <a:gd name="T67" fmla="*/ 69 h 112"/>
              <a:gd name="T68" fmla="*/ 3 w 152"/>
              <a:gd name="T69" fmla="*/ 81 h 112"/>
              <a:gd name="T70" fmla="*/ 1 w 152"/>
              <a:gd name="T71" fmla="*/ 112 h 112"/>
              <a:gd name="T72" fmla="*/ 53 w 152"/>
              <a:gd name="T73" fmla="*/ 112 h 112"/>
              <a:gd name="T74" fmla="*/ 104 w 152"/>
              <a:gd name="T75" fmla="*/ 112 h 112"/>
              <a:gd name="T76" fmla="*/ 102 w 152"/>
              <a:gd name="T77" fmla="*/ 81 h 112"/>
              <a:gd name="T78" fmla="*/ 79 w 152"/>
              <a:gd name="T79"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12">
                <a:moveTo>
                  <a:pt x="151" y="112"/>
                </a:moveTo>
                <a:cubicBezTo>
                  <a:pt x="117" y="112"/>
                  <a:pt x="117" y="112"/>
                  <a:pt x="117" y="112"/>
                </a:cubicBezTo>
                <a:cubicBezTo>
                  <a:pt x="118" y="78"/>
                  <a:pt x="114" y="72"/>
                  <a:pt x="113" y="70"/>
                </a:cubicBezTo>
                <a:cubicBezTo>
                  <a:pt x="111" y="66"/>
                  <a:pt x="99" y="68"/>
                  <a:pt x="95" y="65"/>
                </a:cubicBezTo>
                <a:cubicBezTo>
                  <a:pt x="103" y="59"/>
                  <a:pt x="103" y="59"/>
                  <a:pt x="103" y="59"/>
                </a:cubicBezTo>
                <a:cubicBezTo>
                  <a:pt x="103" y="59"/>
                  <a:pt x="99" y="57"/>
                  <a:pt x="98" y="48"/>
                </a:cubicBezTo>
                <a:cubicBezTo>
                  <a:pt x="96" y="49"/>
                  <a:pt x="94" y="45"/>
                  <a:pt x="94" y="43"/>
                </a:cubicBezTo>
                <a:cubicBezTo>
                  <a:pt x="93" y="41"/>
                  <a:pt x="94" y="36"/>
                  <a:pt x="97" y="36"/>
                </a:cubicBezTo>
                <a:cubicBezTo>
                  <a:pt x="96" y="32"/>
                  <a:pt x="96" y="28"/>
                  <a:pt x="96" y="26"/>
                </a:cubicBezTo>
                <a:cubicBezTo>
                  <a:pt x="97" y="19"/>
                  <a:pt x="104" y="12"/>
                  <a:pt x="114" y="12"/>
                </a:cubicBezTo>
                <a:cubicBezTo>
                  <a:pt x="125" y="12"/>
                  <a:pt x="132" y="19"/>
                  <a:pt x="133" y="26"/>
                </a:cubicBezTo>
                <a:cubicBezTo>
                  <a:pt x="133" y="28"/>
                  <a:pt x="133" y="32"/>
                  <a:pt x="132" y="36"/>
                </a:cubicBezTo>
                <a:cubicBezTo>
                  <a:pt x="135" y="36"/>
                  <a:pt x="135" y="41"/>
                  <a:pt x="135" y="43"/>
                </a:cubicBezTo>
                <a:cubicBezTo>
                  <a:pt x="135" y="45"/>
                  <a:pt x="133" y="49"/>
                  <a:pt x="131" y="48"/>
                </a:cubicBezTo>
                <a:cubicBezTo>
                  <a:pt x="129" y="57"/>
                  <a:pt x="126" y="59"/>
                  <a:pt x="126" y="59"/>
                </a:cubicBezTo>
                <a:cubicBezTo>
                  <a:pt x="126" y="68"/>
                  <a:pt x="126" y="68"/>
                  <a:pt x="126" y="68"/>
                </a:cubicBezTo>
                <a:cubicBezTo>
                  <a:pt x="126" y="68"/>
                  <a:pt x="128" y="70"/>
                  <a:pt x="138" y="73"/>
                </a:cubicBezTo>
                <a:cubicBezTo>
                  <a:pt x="147" y="77"/>
                  <a:pt x="147" y="80"/>
                  <a:pt x="150" y="84"/>
                </a:cubicBezTo>
                <a:cubicBezTo>
                  <a:pt x="152" y="88"/>
                  <a:pt x="151" y="112"/>
                  <a:pt x="151" y="112"/>
                </a:cubicBezTo>
                <a:close/>
                <a:moveTo>
                  <a:pt x="79" y="69"/>
                </a:moveTo>
                <a:cubicBezTo>
                  <a:pt x="68" y="65"/>
                  <a:pt x="66" y="63"/>
                  <a:pt x="66" y="63"/>
                </a:cubicBezTo>
                <a:cubicBezTo>
                  <a:pt x="66" y="53"/>
                  <a:pt x="66" y="53"/>
                  <a:pt x="66" y="53"/>
                </a:cubicBezTo>
                <a:cubicBezTo>
                  <a:pt x="66" y="53"/>
                  <a:pt x="70" y="50"/>
                  <a:pt x="71" y="41"/>
                </a:cubicBezTo>
                <a:cubicBezTo>
                  <a:pt x="73" y="42"/>
                  <a:pt x="76" y="37"/>
                  <a:pt x="76" y="35"/>
                </a:cubicBezTo>
                <a:cubicBezTo>
                  <a:pt x="76" y="33"/>
                  <a:pt x="75" y="27"/>
                  <a:pt x="73" y="28"/>
                </a:cubicBezTo>
                <a:cubicBezTo>
                  <a:pt x="73" y="23"/>
                  <a:pt x="74" y="19"/>
                  <a:pt x="73" y="17"/>
                </a:cubicBezTo>
                <a:cubicBezTo>
                  <a:pt x="73" y="9"/>
                  <a:pt x="65" y="0"/>
                  <a:pt x="53" y="0"/>
                </a:cubicBezTo>
                <a:cubicBezTo>
                  <a:pt x="41" y="0"/>
                  <a:pt x="33" y="9"/>
                  <a:pt x="32" y="17"/>
                </a:cubicBezTo>
                <a:cubicBezTo>
                  <a:pt x="32" y="19"/>
                  <a:pt x="32" y="23"/>
                  <a:pt x="33" y="28"/>
                </a:cubicBezTo>
                <a:cubicBezTo>
                  <a:pt x="30" y="27"/>
                  <a:pt x="30" y="33"/>
                  <a:pt x="30" y="35"/>
                </a:cubicBezTo>
                <a:cubicBezTo>
                  <a:pt x="30" y="37"/>
                  <a:pt x="32" y="42"/>
                  <a:pt x="35" y="41"/>
                </a:cubicBezTo>
                <a:cubicBezTo>
                  <a:pt x="36" y="50"/>
                  <a:pt x="40" y="53"/>
                  <a:pt x="40" y="53"/>
                </a:cubicBezTo>
                <a:cubicBezTo>
                  <a:pt x="40" y="63"/>
                  <a:pt x="40" y="63"/>
                  <a:pt x="40" y="63"/>
                </a:cubicBezTo>
                <a:cubicBezTo>
                  <a:pt x="40" y="63"/>
                  <a:pt x="37" y="65"/>
                  <a:pt x="27" y="69"/>
                </a:cubicBezTo>
                <a:cubicBezTo>
                  <a:pt x="17" y="73"/>
                  <a:pt x="6" y="76"/>
                  <a:pt x="3" y="81"/>
                </a:cubicBezTo>
                <a:cubicBezTo>
                  <a:pt x="0" y="85"/>
                  <a:pt x="1" y="112"/>
                  <a:pt x="1" y="112"/>
                </a:cubicBezTo>
                <a:cubicBezTo>
                  <a:pt x="53" y="112"/>
                  <a:pt x="53" y="112"/>
                  <a:pt x="53" y="112"/>
                </a:cubicBezTo>
                <a:cubicBezTo>
                  <a:pt x="104" y="112"/>
                  <a:pt x="104" y="112"/>
                  <a:pt x="104" y="112"/>
                </a:cubicBezTo>
                <a:cubicBezTo>
                  <a:pt x="104" y="112"/>
                  <a:pt x="105" y="85"/>
                  <a:pt x="102" y="81"/>
                </a:cubicBezTo>
                <a:cubicBezTo>
                  <a:pt x="99" y="76"/>
                  <a:pt x="89" y="73"/>
                  <a:pt x="79" y="69"/>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8" name="文本框 17"/>
          <p:cNvSpPr txBox="1"/>
          <p:nvPr/>
        </p:nvSpPr>
        <p:spPr>
          <a:xfrm>
            <a:off x="441960" y="2586355"/>
            <a:ext cx="3702685" cy="3749040"/>
          </a:xfrm>
          <a:prstGeom prst="rect">
            <a:avLst/>
          </a:prstGeom>
          <a:noFill/>
        </p:spPr>
        <p:txBody>
          <a:bodyPr wrap="square" rtlCol="0">
            <a:spAutoFit/>
          </a:bodyPr>
          <a:lstStyle/>
          <a:p>
            <a:pPr algn="l">
              <a:lnSpc>
                <a:spcPct val="150000"/>
              </a:lnSpc>
            </a:pPr>
            <a:r>
              <a:rPr lang="x-none"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本届比赛</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设置篮球机器人、FIRA小</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gn="l">
              <a:lnSpc>
                <a:spcPct val="150000"/>
              </a:lnSpc>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型组、服务机器人、机器人旅游、</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gn="l">
              <a:lnSpc>
                <a:spcPct val="150000"/>
              </a:lnSpc>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医疗机器人比赛等十八个大项，共</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gn="l">
              <a:lnSpc>
                <a:spcPct val="150000"/>
              </a:lnSpc>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计四十五个小项。有来自全国各省</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gn="l">
              <a:lnSpc>
                <a:spcPct val="150000"/>
              </a:lnSpc>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、自治区、直辖市的210所高校、1055余支参赛队、3450余名参赛人员同台竞技。大赛共开放9个场馆，另设机器人相关产品展览、互动区、智能产业</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gn="l">
              <a:lnSpc>
                <a:spcPct val="150000"/>
              </a:lnSpc>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区等8大展区，国内外多家知名机器</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a:p>
            <a:pPr algn="l">
              <a:lnSpc>
                <a:spcPct val="150000"/>
              </a:lnSpc>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人及智能装备企业</a:t>
            </a:r>
            <a:r>
              <a:rPr lang="x-none"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也</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参</a:t>
            </a:r>
            <a:r>
              <a:rPr lang="x-none"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与了展示</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9" name="文本框 18"/>
          <p:cNvSpPr txBox="1"/>
          <p:nvPr/>
        </p:nvSpPr>
        <p:spPr>
          <a:xfrm>
            <a:off x="8576945" y="2667000"/>
            <a:ext cx="2849880" cy="3415030"/>
          </a:xfrm>
          <a:prstGeom prst="rect">
            <a:avLst/>
          </a:prstGeom>
          <a:noFill/>
        </p:spPr>
        <p:txBody>
          <a:bodyPr wrap="square" rtlCol="0">
            <a:spAutoFit/>
          </a:bodyPr>
          <a:lstStyle/>
          <a:p>
            <a:pPr>
              <a:lnSpc>
                <a:spcPct val="150000"/>
              </a:lnSpc>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rPr>
              <a:t>2017年8月16-17日，第19届中国机器人大赛在山东日照成功举办。华中师范大学选派三组代表队参加舞蹈机器人双足人形项目，经过一天的激烈角逐，三组代表队全部获得一等奖。其中，天启队排名第4名，天行队排名第5名，天策队排名第6名。 </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1" name="文本框 20"/>
          <p:cNvSpPr txBox="1"/>
          <p:nvPr/>
        </p:nvSpPr>
        <p:spPr>
          <a:xfrm>
            <a:off x="6790242" y="3211794"/>
            <a:ext cx="1266114" cy="365760"/>
          </a:xfrm>
          <a:prstGeom prst="rect">
            <a:avLst/>
          </a:prstGeom>
          <a:noFill/>
        </p:spPr>
        <p:txBody>
          <a:bodyPr wrap="square" rtlCol="0">
            <a:spAutoFit/>
          </a:bodyPr>
          <a:lstStyle/>
          <a:p>
            <a:pPr algn="ctr"/>
            <a:r>
              <a:rPr lang="x-none" altLang="zh-CN" spc="300" dirty="0" smtClean="0">
                <a:solidFill>
                  <a:schemeClr val="bg1"/>
                </a:solidFill>
                <a:latin typeface="+mj-ea"/>
                <a:ea typeface="+mj-ea"/>
              </a:rPr>
              <a:t>华师计科</a:t>
            </a:r>
            <a:endParaRPr lang="x-none" altLang="zh-CN" spc="300" dirty="0" smtClean="0">
              <a:solidFill>
                <a:schemeClr val="bg1"/>
              </a:solidFill>
              <a:latin typeface="+mj-ea"/>
              <a:ea typeface="+mj-ea"/>
            </a:endParaRPr>
          </a:p>
        </p:txBody>
      </p:sp>
      <p:sp>
        <p:nvSpPr>
          <p:cNvPr id="22" name="文本框 21"/>
          <p:cNvSpPr txBox="1"/>
          <p:nvPr/>
        </p:nvSpPr>
        <p:spPr>
          <a:xfrm>
            <a:off x="4053516" y="3208453"/>
            <a:ext cx="1266114" cy="365760"/>
          </a:xfrm>
          <a:prstGeom prst="rect">
            <a:avLst/>
          </a:prstGeom>
          <a:noFill/>
        </p:spPr>
        <p:txBody>
          <a:bodyPr wrap="square" rtlCol="0">
            <a:spAutoFit/>
          </a:bodyPr>
          <a:lstStyle/>
          <a:p>
            <a:pPr algn="ctr"/>
            <a:r>
              <a:rPr lang="x-none" altLang="zh-CN" spc="300" dirty="0">
                <a:latin typeface="+mj-ea"/>
                <a:ea typeface="+mj-ea"/>
              </a:rPr>
              <a:t>本届大赛</a:t>
            </a:r>
            <a:endParaRPr lang="x-none" altLang="zh-CN" spc="300"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ppt_x"/>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childTnLst>
                                </p:cTn>
                              </p:par>
                              <p:par>
                                <p:cTn id="26" presetID="3" presetClass="entr" presetSubtype="5" fill="hold" grpId="0" nodeType="withEffect">
                                  <p:stCondLst>
                                    <p:cond delay="750"/>
                                  </p:stCondLst>
                                  <p:iterate type="wd">
                                    <p:tmPct val="10000"/>
                                  </p:iterate>
                                  <p:childTnLst>
                                    <p:set>
                                      <p:cBhvr>
                                        <p:cTn id="27" dur="1" fill="hold">
                                          <p:stCondLst>
                                            <p:cond delay="0"/>
                                          </p:stCondLst>
                                        </p:cTn>
                                        <p:tgtEl>
                                          <p:spTgt spid="18"/>
                                        </p:tgtEl>
                                        <p:attrNameLst>
                                          <p:attrName>style.visibility</p:attrName>
                                        </p:attrNameLst>
                                      </p:cBhvr>
                                      <p:to>
                                        <p:strVal val="visible"/>
                                      </p:to>
                                    </p:set>
                                    <p:animEffect transition="in" filter="blinds(vertical)">
                                      <p:cBhvr>
                                        <p:cTn id="28" dur="500"/>
                                        <p:tgtEl>
                                          <p:spTgt spid="18"/>
                                        </p:tgtEl>
                                      </p:cBhvr>
                                    </p:animEffect>
                                  </p:childTnLst>
                                </p:cTn>
                              </p:par>
                              <p:par>
                                <p:cTn id="29" presetID="3" presetClass="entr" presetSubtype="5" fill="hold" grpId="0" nodeType="withEffect">
                                  <p:stCondLst>
                                    <p:cond delay="750"/>
                                  </p:stCondLst>
                                  <p:iterate type="wd">
                                    <p:tmPct val="10000"/>
                                  </p:iterate>
                                  <p:childTnLst>
                                    <p:set>
                                      <p:cBhvr>
                                        <p:cTn id="30" dur="1" fill="hold">
                                          <p:stCondLst>
                                            <p:cond delay="0"/>
                                          </p:stCondLst>
                                        </p:cTn>
                                        <p:tgtEl>
                                          <p:spTgt spid="19"/>
                                        </p:tgtEl>
                                        <p:attrNameLst>
                                          <p:attrName>style.visibility</p:attrName>
                                        </p:attrNameLst>
                                      </p:cBhvr>
                                      <p:to>
                                        <p:strVal val="visible"/>
                                      </p:to>
                                    </p:set>
                                    <p:animEffect transition="in" filter="blinds(vertical)">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8" grpId="0"/>
      <p:bldP spid="19" grpId="0"/>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Line 43"/>
          <p:cNvSpPr>
            <a:spLocks noChangeShapeType="1"/>
          </p:cNvSpPr>
          <p:nvPr/>
        </p:nvSpPr>
        <p:spPr bwMode="auto">
          <a:xfrm>
            <a:off x="902826" y="3425599"/>
            <a:ext cx="10069975" cy="0"/>
          </a:xfrm>
          <a:prstGeom prst="line">
            <a:avLst/>
          </a:prstGeom>
          <a:noFill/>
          <a:ln w="1588" cap="flat">
            <a:solidFill>
              <a:srgbClr val="AAAAAA"/>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nvGrpSpPr>
          <p:cNvPr id="56" name="组合 55"/>
          <p:cNvGrpSpPr/>
          <p:nvPr/>
        </p:nvGrpSpPr>
        <p:grpSpPr>
          <a:xfrm>
            <a:off x="5524435" y="1495714"/>
            <a:ext cx="457176" cy="425646"/>
            <a:chOff x="1814694" y="3100108"/>
            <a:chExt cx="457176" cy="425646"/>
          </a:xfrm>
        </p:grpSpPr>
        <p:sp>
          <p:nvSpPr>
            <p:cNvPr id="59" name="AutoShape 1"/>
            <p:cNvSpPr/>
            <p:nvPr/>
          </p:nvSpPr>
          <p:spPr bwMode="auto">
            <a:xfrm rot="20699283">
              <a:off x="1831139" y="3100108"/>
              <a:ext cx="405662" cy="395162"/>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chemeClr val="tx1"/>
            </a:solidFill>
            <a:ln w="25400" cap="flat">
              <a:noFill/>
              <a:miter lim="800000"/>
              <a:headEnd type="none" w="med" len="med"/>
              <a:tailEnd type="none" w="med" len="med"/>
            </a:ln>
          </p:spPr>
          <p:txBody>
            <a:bodyPr lIns="0" tIns="0" rIns="0" bIns="0"/>
            <a:lstStyle/>
            <a:p>
              <a:endParaRPr lang="en-US" spc="-150">
                <a:cs typeface="+mn-ea"/>
                <a:sym typeface="+mn-lt"/>
              </a:endParaRPr>
            </a:p>
          </p:txBody>
        </p:sp>
        <p:sp>
          <p:nvSpPr>
            <p:cNvPr id="60" name="文本框 59"/>
            <p:cNvSpPr txBox="1"/>
            <p:nvPr/>
          </p:nvSpPr>
          <p:spPr>
            <a:xfrm>
              <a:off x="1814694" y="3125644"/>
              <a:ext cx="457176" cy="400110"/>
            </a:xfrm>
            <a:prstGeom prst="rect">
              <a:avLst/>
            </a:prstGeom>
            <a:noFill/>
          </p:spPr>
          <p:txBody>
            <a:bodyPr wrap="none" rtlCol="0">
              <a:spAutoFit/>
            </a:bodyPr>
            <a:lstStyle/>
            <a:p>
              <a:r>
                <a:rPr lang="en-US" altLang="zh-CN" sz="2000" spc="-150" dirty="0" smtClean="0">
                  <a:solidFill>
                    <a:schemeClr val="bg1"/>
                  </a:solidFill>
                  <a:latin typeface="造字工房悦黑（非商用）常规体" pitchFamily="50" charset="-122"/>
                  <a:ea typeface="造字工房悦黑（非商用）常规体" pitchFamily="50" charset="-122"/>
                </a:rPr>
                <a:t>01</a:t>
              </a:r>
              <a:endParaRPr lang="zh-CN" altLang="en-US" sz="2000" spc="-150" dirty="0">
                <a:solidFill>
                  <a:schemeClr val="bg1"/>
                </a:solidFill>
                <a:latin typeface="造字工房悦黑（非商用）常规体" pitchFamily="50" charset="-122"/>
                <a:ea typeface="造字工房悦黑（非商用）常规体" pitchFamily="50" charset="-122"/>
              </a:endParaRPr>
            </a:p>
          </p:txBody>
        </p:sp>
      </p:grpSp>
      <p:sp>
        <p:nvSpPr>
          <p:cNvPr id="76" name="文本框 75"/>
          <p:cNvSpPr txBox="1"/>
          <p:nvPr/>
        </p:nvSpPr>
        <p:spPr>
          <a:xfrm>
            <a:off x="3081530" y="1493240"/>
            <a:ext cx="234057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2495">
              <a:lnSpc>
                <a:spcPct val="100000"/>
              </a:lnSpc>
              <a:spcBef>
                <a:spcPct val="0"/>
              </a:spcBef>
              <a:buFontTx/>
              <a:buNone/>
              <a:defRPr sz="20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defTabSz="912495">
              <a:lnSpc>
                <a:spcPct val="90000"/>
              </a:lnSpc>
              <a:spcBef>
                <a:spcPts val="500"/>
              </a:spcBef>
              <a:buFont typeface="Arial" panose="02080604020202020204" charset="0"/>
              <a:buChar char="•"/>
              <a:defRPr sz="2400">
                <a:solidFill>
                  <a:srgbClr val="595959"/>
                </a:solidFill>
                <a:latin typeface="Calibri Light" panose="020F0302020204030204" charset="0"/>
                <a:cs typeface="Roboto Light" pitchFamily="2" charset="0"/>
              </a:defRPr>
            </a:lvl2pPr>
            <a:lvl3pPr marL="1143000" indent="-228600" defTabSz="912495">
              <a:lnSpc>
                <a:spcPct val="90000"/>
              </a:lnSpc>
              <a:spcBef>
                <a:spcPts val="500"/>
              </a:spcBef>
              <a:buFont typeface="Arial" panose="02080604020202020204" charset="0"/>
              <a:buChar char="•"/>
              <a:defRPr sz="2000">
                <a:solidFill>
                  <a:srgbClr val="595959"/>
                </a:solidFill>
                <a:latin typeface="Calibri Light" panose="020F0302020204030204" charset="0"/>
                <a:cs typeface="Roboto Light" pitchFamily="2" charset="0"/>
              </a:defRPr>
            </a:lvl3pPr>
            <a:lvl4pPr marL="1600200" indent="-228600" defTabSz="912495">
              <a:lnSpc>
                <a:spcPct val="90000"/>
              </a:lnSpc>
              <a:spcBef>
                <a:spcPts val="500"/>
              </a:spcBef>
              <a:buFont typeface="Arial" panose="02080604020202020204" charset="0"/>
              <a:buChar char="•"/>
              <a:defRPr sz="2000">
                <a:solidFill>
                  <a:srgbClr val="595959"/>
                </a:solidFill>
                <a:latin typeface="Calibri Light" panose="020F0302020204030204" charset="0"/>
                <a:cs typeface="Roboto Light" pitchFamily="2" charset="0"/>
              </a:defRPr>
            </a:lvl4pPr>
            <a:lvl5pPr marL="2057400" indent="-228600" defTabSz="912495">
              <a:lnSpc>
                <a:spcPct val="90000"/>
              </a:lnSpc>
              <a:spcBef>
                <a:spcPts val="500"/>
              </a:spcBef>
              <a:buFont typeface="Arial" panose="02080604020202020204" charset="0"/>
              <a:buChar char="•"/>
              <a:defRPr sz="2000">
                <a:solidFill>
                  <a:srgbClr val="595959"/>
                </a:solidFill>
                <a:latin typeface="Calibri Light" panose="020F030202020403020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80604020202020204" charset="0"/>
              <a:buChar char="•"/>
              <a:defRPr sz="2000">
                <a:solidFill>
                  <a:srgbClr val="595959"/>
                </a:solidFill>
                <a:latin typeface="Calibri Light" panose="020F030202020403020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80604020202020204" charset="0"/>
              <a:buChar char="•"/>
              <a:defRPr sz="2000">
                <a:solidFill>
                  <a:srgbClr val="595959"/>
                </a:solidFill>
                <a:latin typeface="Calibri Light" panose="020F030202020403020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80604020202020204" charset="0"/>
              <a:buChar char="•"/>
              <a:defRPr sz="2000">
                <a:solidFill>
                  <a:srgbClr val="595959"/>
                </a:solidFill>
                <a:latin typeface="Calibri Light" panose="020F030202020403020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80604020202020204" charset="0"/>
              <a:buChar char="•"/>
              <a:defRPr sz="2000">
                <a:solidFill>
                  <a:srgbClr val="595959"/>
                </a:solidFill>
                <a:latin typeface="Calibri Light" panose="020F0302020204030204" charset="0"/>
                <a:cs typeface="Roboto Light" pitchFamily="2" charset="0"/>
              </a:defRPr>
            </a:lvl9pPr>
          </a:lstStyle>
          <a:p>
            <a:pPr algn="r"/>
            <a:r>
              <a:rPr lang="x-none" altLang="en-US" b="0" dirty="0">
                <a:solidFill>
                  <a:schemeClr val="tx1">
                    <a:lumMod val="85000"/>
                    <a:lumOff val="15000"/>
                  </a:schemeClr>
                </a:solidFill>
                <a:latin typeface="微软雅黑" panose="020B0503020204020204" pitchFamily="34" charset="-122"/>
                <a:ea typeface="微软雅黑" panose="020B0503020204020204" pitchFamily="34" charset="-122"/>
              </a:rPr>
              <a:t>我们的团队</a:t>
            </a:r>
            <a:endParaRPr lang="x-none" altLang="en-US" b="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5503312" y="4642618"/>
            <a:ext cx="457176" cy="425646"/>
            <a:chOff x="1814694" y="3100108"/>
            <a:chExt cx="457176" cy="425646"/>
          </a:xfrm>
        </p:grpSpPr>
        <p:sp>
          <p:nvSpPr>
            <p:cNvPr id="92" name="AutoShape 1"/>
            <p:cNvSpPr/>
            <p:nvPr/>
          </p:nvSpPr>
          <p:spPr bwMode="auto">
            <a:xfrm rot="20699283">
              <a:off x="1831139" y="3100108"/>
              <a:ext cx="405662" cy="395162"/>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chemeClr val="tx1"/>
            </a:solidFill>
            <a:ln w="25400" cap="flat">
              <a:noFill/>
              <a:miter lim="800000"/>
              <a:headEnd type="none" w="med" len="med"/>
              <a:tailEnd type="none" w="med" len="med"/>
            </a:ln>
          </p:spPr>
          <p:txBody>
            <a:bodyPr lIns="0" tIns="0" rIns="0" bIns="0"/>
            <a:lstStyle/>
            <a:p>
              <a:endParaRPr lang="en-US" spc="-150">
                <a:cs typeface="+mn-ea"/>
                <a:sym typeface="+mn-lt"/>
              </a:endParaRPr>
            </a:p>
          </p:txBody>
        </p:sp>
        <p:sp>
          <p:nvSpPr>
            <p:cNvPr id="93" name="文本框 92"/>
            <p:cNvSpPr txBox="1"/>
            <p:nvPr/>
          </p:nvSpPr>
          <p:spPr>
            <a:xfrm>
              <a:off x="1814694" y="3125644"/>
              <a:ext cx="457176" cy="400110"/>
            </a:xfrm>
            <a:prstGeom prst="rect">
              <a:avLst/>
            </a:prstGeom>
            <a:noFill/>
          </p:spPr>
          <p:txBody>
            <a:bodyPr wrap="none" rtlCol="0">
              <a:spAutoFit/>
            </a:bodyPr>
            <a:lstStyle/>
            <a:p>
              <a:r>
                <a:rPr lang="en-US" altLang="zh-CN" sz="2000" spc="-150" dirty="0" smtClean="0">
                  <a:solidFill>
                    <a:schemeClr val="bg1"/>
                  </a:solidFill>
                  <a:latin typeface="造字工房悦黑（非商用）常规体" pitchFamily="50" charset="-122"/>
                  <a:ea typeface="造字工房悦黑（非商用）常规体" pitchFamily="50" charset="-122"/>
                </a:rPr>
                <a:t>02</a:t>
              </a:r>
              <a:endParaRPr lang="zh-CN" altLang="en-US" sz="2000" spc="-150" dirty="0">
                <a:solidFill>
                  <a:schemeClr val="bg1"/>
                </a:solidFill>
                <a:latin typeface="造字工房悦黑（非商用）常规体" pitchFamily="50" charset="-122"/>
                <a:ea typeface="造字工房悦黑（非商用）常规体" pitchFamily="50" charset="-122"/>
              </a:endParaRPr>
            </a:p>
          </p:txBody>
        </p:sp>
      </p:grpSp>
      <p:sp>
        <p:nvSpPr>
          <p:cNvPr id="95" name="文本框 94"/>
          <p:cNvSpPr txBox="1"/>
          <p:nvPr/>
        </p:nvSpPr>
        <p:spPr>
          <a:xfrm>
            <a:off x="6057966" y="4637936"/>
            <a:ext cx="234057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2495">
              <a:lnSpc>
                <a:spcPct val="100000"/>
              </a:lnSpc>
              <a:spcBef>
                <a:spcPct val="0"/>
              </a:spcBef>
              <a:buFontTx/>
              <a:buNone/>
              <a:defRPr sz="20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defTabSz="912495">
              <a:lnSpc>
                <a:spcPct val="90000"/>
              </a:lnSpc>
              <a:spcBef>
                <a:spcPts val="500"/>
              </a:spcBef>
              <a:buFont typeface="Arial" panose="02080604020202020204" charset="0"/>
              <a:buChar char="•"/>
              <a:defRPr sz="2400">
                <a:solidFill>
                  <a:srgbClr val="595959"/>
                </a:solidFill>
                <a:latin typeface="Calibri Light" panose="020F0302020204030204" charset="0"/>
                <a:cs typeface="Roboto Light" pitchFamily="2" charset="0"/>
              </a:defRPr>
            </a:lvl2pPr>
            <a:lvl3pPr marL="1143000" indent="-228600" defTabSz="912495">
              <a:lnSpc>
                <a:spcPct val="90000"/>
              </a:lnSpc>
              <a:spcBef>
                <a:spcPts val="500"/>
              </a:spcBef>
              <a:buFont typeface="Arial" panose="02080604020202020204" charset="0"/>
              <a:buChar char="•"/>
              <a:defRPr sz="2000">
                <a:solidFill>
                  <a:srgbClr val="595959"/>
                </a:solidFill>
                <a:latin typeface="Calibri Light" panose="020F0302020204030204" charset="0"/>
                <a:cs typeface="Roboto Light" pitchFamily="2" charset="0"/>
              </a:defRPr>
            </a:lvl3pPr>
            <a:lvl4pPr marL="1600200" indent="-228600" defTabSz="912495">
              <a:lnSpc>
                <a:spcPct val="90000"/>
              </a:lnSpc>
              <a:spcBef>
                <a:spcPts val="500"/>
              </a:spcBef>
              <a:buFont typeface="Arial" panose="02080604020202020204" charset="0"/>
              <a:buChar char="•"/>
              <a:defRPr sz="2000">
                <a:solidFill>
                  <a:srgbClr val="595959"/>
                </a:solidFill>
                <a:latin typeface="Calibri Light" panose="020F0302020204030204" charset="0"/>
                <a:cs typeface="Roboto Light" pitchFamily="2" charset="0"/>
              </a:defRPr>
            </a:lvl4pPr>
            <a:lvl5pPr marL="2057400" indent="-228600" defTabSz="912495">
              <a:lnSpc>
                <a:spcPct val="90000"/>
              </a:lnSpc>
              <a:spcBef>
                <a:spcPts val="500"/>
              </a:spcBef>
              <a:buFont typeface="Arial" panose="02080604020202020204" charset="0"/>
              <a:buChar char="•"/>
              <a:defRPr sz="2000">
                <a:solidFill>
                  <a:srgbClr val="595959"/>
                </a:solidFill>
                <a:latin typeface="Calibri Light" panose="020F030202020403020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80604020202020204" charset="0"/>
              <a:buChar char="•"/>
              <a:defRPr sz="2000">
                <a:solidFill>
                  <a:srgbClr val="595959"/>
                </a:solidFill>
                <a:latin typeface="Calibri Light" panose="020F030202020403020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80604020202020204" charset="0"/>
              <a:buChar char="•"/>
              <a:defRPr sz="2000">
                <a:solidFill>
                  <a:srgbClr val="595959"/>
                </a:solidFill>
                <a:latin typeface="Calibri Light" panose="020F030202020403020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80604020202020204" charset="0"/>
              <a:buChar char="•"/>
              <a:defRPr sz="2000">
                <a:solidFill>
                  <a:srgbClr val="595959"/>
                </a:solidFill>
                <a:latin typeface="Calibri Light" panose="020F030202020403020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80604020202020204" charset="0"/>
              <a:buChar char="•"/>
              <a:defRPr sz="2000">
                <a:solidFill>
                  <a:srgbClr val="595959"/>
                </a:solidFill>
                <a:latin typeface="Calibri Light" panose="020F0302020204030204" charset="0"/>
                <a:cs typeface="Roboto Light" pitchFamily="2" charset="0"/>
              </a:defRPr>
            </a:lvl9pPr>
          </a:lstStyle>
          <a:p>
            <a:r>
              <a:rPr lang="x-none" altLang="zh-CN" b="0" dirty="0">
                <a:solidFill>
                  <a:schemeClr val="tx1">
                    <a:lumMod val="85000"/>
                    <a:lumOff val="15000"/>
                  </a:schemeClr>
                </a:solidFill>
                <a:latin typeface="微软雅黑" panose="020B0503020204020204" pitchFamily="34" charset="-122"/>
                <a:ea typeface="微软雅黑" panose="020B0503020204020204" pitchFamily="34" charset="-122"/>
              </a:rPr>
              <a:t>真假美猴王</a:t>
            </a:r>
            <a:endParaRPr lang="x-none" altLang="zh-CN" b="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7" name="图片占位符 6" descr="/home/wyx/图片/2017-12-14 14-17-47屏幕截图.png2017-12-14 14-17-47屏幕截图"/>
          <p:cNvPicPr>
            <a:picLocks noGrp="1" noChangeAspect="1"/>
          </p:cNvPicPr>
          <p:nvPr>
            <p:ph type="pic" sz="quarter" idx="17"/>
          </p:nvPr>
        </p:nvPicPr>
        <p:blipFill>
          <a:blip r:embed="rId1"/>
          <a:srcRect/>
          <a:stretch>
            <a:fillRect/>
          </a:stretch>
        </p:blipFill>
        <p:spPr>
          <a:xfrm>
            <a:off x="1619885" y="3468370"/>
            <a:ext cx="3246120" cy="2731770"/>
          </a:xfrm>
        </p:spPr>
      </p:pic>
      <p:pic>
        <p:nvPicPr>
          <p:cNvPr id="22" name="图片占位符 4" descr="/home/wyx/图片/2017-12-14 14-17-20屏幕截图.png2017-12-14 14-17-20屏幕截图"/>
          <p:cNvPicPr>
            <a:picLocks noGrp="1" noChangeAspect="1"/>
          </p:cNvPicPr>
          <p:nvPr>
            <p:ph type="pic" sz="quarter" idx="16"/>
          </p:nvPr>
        </p:nvPicPr>
        <p:blipFill>
          <a:blip r:embed="rId2"/>
          <a:srcRect/>
          <a:stretch>
            <a:fillRect/>
          </a:stretch>
        </p:blipFill>
        <p:spPr>
          <a:xfrm>
            <a:off x="7077710" y="593725"/>
            <a:ext cx="3264535" cy="2679065"/>
          </a:xfrm>
        </p:spPr>
      </p:pic>
    </p:spTree>
  </p:cSld>
  <p:clrMapOvr>
    <a:masterClrMapping/>
  </p:clrMapOvr>
  <mc:AlternateContent xmlns:mc="http://schemas.openxmlformats.org/markup-compatibility/2006">
    <mc:Choice xmlns:p14="http://schemas.microsoft.com/office/powerpoint/2010/main" Requires="p14">
      <p:transition p14:dur="250" advTm="0">
        <p:fade/>
      </p:transition>
    </mc:Choice>
    <mc:Fallback>
      <p:transition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arn(outVertical)">
                                      <p:cBhvr>
                                        <p:cTn id="7" dur="500"/>
                                        <p:tgtEl>
                                          <p:spTgt spid="6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par>
                                <p:cTn id="14" presetID="53" presetClass="entr" presetSubtype="1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par>
                          <p:cTn id="19" fill="hold">
                            <p:stCondLst>
                              <p:cond delay="1000"/>
                            </p:stCondLst>
                            <p:childTnLst>
                              <p:par>
                                <p:cTn id="20" presetID="2" presetClass="entr" presetSubtype="1" fill="hold" nodeType="afterEffect">
                                  <p:stCondLst>
                                    <p:cond delay="500"/>
                                  </p:stCondLst>
                                  <p:childTnLst>
                                    <p:set>
                                      <p:cBhvr>
                                        <p:cTn id="21" dur="1" fill="hold">
                                          <p:stCondLst>
                                            <p:cond delay="0"/>
                                          </p:stCondLst>
                                        </p:cTn>
                                        <p:tgtEl>
                                          <p:spTgt spid="56"/>
                                        </p:tgtEl>
                                        <p:attrNameLst>
                                          <p:attrName>style.visibility</p:attrName>
                                        </p:attrNameLst>
                                      </p:cBhvr>
                                      <p:to>
                                        <p:strVal val="visible"/>
                                      </p:to>
                                    </p:set>
                                    <p:anim calcmode="lin" valueType="num">
                                      <p:cBhvr additive="base">
                                        <p:cTn id="22" dur="250" fill="hold"/>
                                        <p:tgtEl>
                                          <p:spTgt spid="56"/>
                                        </p:tgtEl>
                                        <p:attrNameLst>
                                          <p:attrName>ppt_x</p:attrName>
                                        </p:attrNameLst>
                                      </p:cBhvr>
                                      <p:tavLst>
                                        <p:tav tm="0">
                                          <p:val>
                                            <p:strVal val="#ppt_x"/>
                                          </p:val>
                                        </p:tav>
                                        <p:tav tm="100000">
                                          <p:val>
                                            <p:strVal val="#ppt_x"/>
                                          </p:val>
                                        </p:tav>
                                      </p:tavLst>
                                    </p:anim>
                                    <p:anim calcmode="lin" valueType="num">
                                      <p:cBhvr additive="base">
                                        <p:cTn id="23" dur="250" fill="hold"/>
                                        <p:tgtEl>
                                          <p:spTgt spid="56"/>
                                        </p:tgtEl>
                                        <p:attrNameLst>
                                          <p:attrName>ppt_y</p:attrName>
                                        </p:attrNameLst>
                                      </p:cBhvr>
                                      <p:tavLst>
                                        <p:tav tm="0">
                                          <p:val>
                                            <p:strVal val="0-#ppt_h/2"/>
                                          </p:val>
                                        </p:tav>
                                        <p:tav tm="100000">
                                          <p:val>
                                            <p:strVal val="#ppt_y"/>
                                          </p:val>
                                        </p:tav>
                                      </p:tavLst>
                                    </p:anim>
                                  </p:childTnLst>
                                </p:cTn>
                              </p:par>
                              <p:par>
                                <p:cTn id="24" presetID="53" presetClass="entr" presetSubtype="16" fill="hold" grpId="0" nodeType="withEffect">
                                  <p:stCondLst>
                                    <p:cond delay="750"/>
                                  </p:stCondLst>
                                  <p:iterate type="lt">
                                    <p:tmPct val="10000"/>
                                  </p:iterate>
                                  <p:childTnLst>
                                    <p:set>
                                      <p:cBhvr>
                                        <p:cTn id="25" dur="1" fill="hold">
                                          <p:stCondLst>
                                            <p:cond delay="0"/>
                                          </p:stCondLst>
                                        </p:cTn>
                                        <p:tgtEl>
                                          <p:spTgt spid="76"/>
                                        </p:tgtEl>
                                        <p:attrNameLst>
                                          <p:attrName>style.visibility</p:attrName>
                                        </p:attrNameLst>
                                      </p:cBhvr>
                                      <p:to>
                                        <p:strVal val="visible"/>
                                      </p:to>
                                    </p:set>
                                    <p:anim calcmode="lin" valueType="num">
                                      <p:cBhvr>
                                        <p:cTn id="26" dur="500" fill="hold"/>
                                        <p:tgtEl>
                                          <p:spTgt spid="76"/>
                                        </p:tgtEl>
                                        <p:attrNameLst>
                                          <p:attrName>ppt_w</p:attrName>
                                        </p:attrNameLst>
                                      </p:cBhvr>
                                      <p:tavLst>
                                        <p:tav tm="0">
                                          <p:val>
                                            <p:fltVal val="0"/>
                                          </p:val>
                                        </p:tav>
                                        <p:tav tm="100000">
                                          <p:val>
                                            <p:strVal val="#ppt_w"/>
                                          </p:val>
                                        </p:tav>
                                      </p:tavLst>
                                    </p:anim>
                                    <p:anim calcmode="lin" valueType="num">
                                      <p:cBhvr>
                                        <p:cTn id="27" dur="500" fill="hold"/>
                                        <p:tgtEl>
                                          <p:spTgt spid="76"/>
                                        </p:tgtEl>
                                        <p:attrNameLst>
                                          <p:attrName>ppt_h</p:attrName>
                                        </p:attrNameLst>
                                      </p:cBhvr>
                                      <p:tavLst>
                                        <p:tav tm="0">
                                          <p:val>
                                            <p:fltVal val="0"/>
                                          </p:val>
                                        </p:tav>
                                        <p:tav tm="100000">
                                          <p:val>
                                            <p:strVal val="#ppt_h"/>
                                          </p:val>
                                        </p:tav>
                                      </p:tavLst>
                                    </p:anim>
                                    <p:animEffect transition="in" filter="fade">
                                      <p:cBhvr>
                                        <p:cTn id="28" dur="500"/>
                                        <p:tgtEl>
                                          <p:spTgt spid="76"/>
                                        </p:tgtEl>
                                      </p:cBhvr>
                                    </p:animEffect>
                                  </p:childTnLst>
                                </p:cTn>
                              </p:par>
                            </p:childTnLst>
                          </p:cTn>
                        </p:par>
                        <p:par>
                          <p:cTn id="29" fill="hold">
                            <p:stCondLst>
                              <p:cond delay="1950"/>
                            </p:stCondLst>
                            <p:childTnLst>
                              <p:par>
                                <p:cTn id="30" presetID="2" presetClass="entr" presetSubtype="4" fill="hold" nodeType="afterEffect">
                                  <p:stCondLst>
                                    <p:cond delay="0"/>
                                  </p:stCondLst>
                                  <p:childTnLst>
                                    <p:set>
                                      <p:cBhvr>
                                        <p:cTn id="31" dur="1" fill="hold">
                                          <p:stCondLst>
                                            <p:cond delay="0"/>
                                          </p:stCondLst>
                                        </p:cTn>
                                        <p:tgtEl>
                                          <p:spTgt spid="77"/>
                                        </p:tgtEl>
                                        <p:attrNameLst>
                                          <p:attrName>style.visibility</p:attrName>
                                        </p:attrNameLst>
                                      </p:cBhvr>
                                      <p:to>
                                        <p:strVal val="visible"/>
                                      </p:to>
                                    </p:set>
                                    <p:anim calcmode="lin" valueType="num">
                                      <p:cBhvr additive="base">
                                        <p:cTn id="32" dur="250" fill="hold"/>
                                        <p:tgtEl>
                                          <p:spTgt spid="77"/>
                                        </p:tgtEl>
                                        <p:attrNameLst>
                                          <p:attrName>ppt_x</p:attrName>
                                        </p:attrNameLst>
                                      </p:cBhvr>
                                      <p:tavLst>
                                        <p:tav tm="0">
                                          <p:val>
                                            <p:strVal val="#ppt_x"/>
                                          </p:val>
                                        </p:tav>
                                        <p:tav tm="100000">
                                          <p:val>
                                            <p:strVal val="#ppt_x"/>
                                          </p:val>
                                        </p:tav>
                                      </p:tavLst>
                                    </p:anim>
                                    <p:anim calcmode="lin" valueType="num">
                                      <p:cBhvr additive="base">
                                        <p:cTn id="33" dur="250" fill="hold"/>
                                        <p:tgtEl>
                                          <p:spTgt spid="77"/>
                                        </p:tgtEl>
                                        <p:attrNameLst>
                                          <p:attrName>ppt_y</p:attrName>
                                        </p:attrNameLst>
                                      </p:cBhvr>
                                      <p:tavLst>
                                        <p:tav tm="0">
                                          <p:val>
                                            <p:strVal val="1+#ppt_h/2"/>
                                          </p:val>
                                        </p:tav>
                                        <p:tav tm="100000">
                                          <p:val>
                                            <p:strVal val="#ppt_y"/>
                                          </p:val>
                                        </p:tav>
                                      </p:tavLst>
                                    </p:anim>
                                  </p:childTnLst>
                                </p:cTn>
                              </p:par>
                              <p:par>
                                <p:cTn id="34" presetID="53" presetClass="entr" presetSubtype="16" fill="hold" grpId="0" nodeType="withEffect">
                                  <p:stCondLst>
                                    <p:cond delay="500"/>
                                  </p:stCondLst>
                                  <p:iterate type="lt">
                                    <p:tmPct val="10000"/>
                                  </p:iterate>
                                  <p:childTnLst>
                                    <p:set>
                                      <p:cBhvr>
                                        <p:cTn id="35" dur="1" fill="hold">
                                          <p:stCondLst>
                                            <p:cond delay="0"/>
                                          </p:stCondLst>
                                        </p:cTn>
                                        <p:tgtEl>
                                          <p:spTgt spid="95"/>
                                        </p:tgtEl>
                                        <p:attrNameLst>
                                          <p:attrName>style.visibility</p:attrName>
                                        </p:attrNameLst>
                                      </p:cBhvr>
                                      <p:to>
                                        <p:strVal val="visible"/>
                                      </p:to>
                                    </p:set>
                                    <p:anim calcmode="lin" valueType="num">
                                      <p:cBhvr>
                                        <p:cTn id="36" dur="500" fill="hold"/>
                                        <p:tgtEl>
                                          <p:spTgt spid="95"/>
                                        </p:tgtEl>
                                        <p:attrNameLst>
                                          <p:attrName>ppt_w</p:attrName>
                                        </p:attrNameLst>
                                      </p:cBhvr>
                                      <p:tavLst>
                                        <p:tav tm="0">
                                          <p:val>
                                            <p:fltVal val="0"/>
                                          </p:val>
                                        </p:tav>
                                        <p:tav tm="100000">
                                          <p:val>
                                            <p:strVal val="#ppt_w"/>
                                          </p:val>
                                        </p:tav>
                                      </p:tavLst>
                                    </p:anim>
                                    <p:anim calcmode="lin" valueType="num">
                                      <p:cBhvr>
                                        <p:cTn id="37" dur="500" fill="hold"/>
                                        <p:tgtEl>
                                          <p:spTgt spid="95"/>
                                        </p:tgtEl>
                                        <p:attrNameLst>
                                          <p:attrName>ppt_h</p:attrName>
                                        </p:attrNameLst>
                                      </p:cBhvr>
                                      <p:tavLst>
                                        <p:tav tm="0">
                                          <p:val>
                                            <p:fltVal val="0"/>
                                          </p:val>
                                        </p:tav>
                                        <p:tav tm="100000">
                                          <p:val>
                                            <p:strVal val="#ppt_h"/>
                                          </p:val>
                                        </p:tav>
                                      </p:tavLst>
                                    </p:anim>
                                    <p:animEffect transition="in" filter="fade">
                                      <p:cBhvr>
                                        <p:cTn id="38"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76" grpId="0"/>
      <p:bldP spid="9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2101</Words>
  <Application>Kingsoft Office WPP</Application>
  <PresentationFormat>宽屏</PresentationFormat>
  <Paragraphs>142</Paragraphs>
  <Slides>17</Slides>
  <Notes>0</Notes>
  <HiddenSlides>0</HiddenSlides>
  <MMClips>0</MMClips>
  <ScaleCrop>false</ScaleCrop>
  <HeadingPairs>
    <vt:vector size="4" baseType="variant">
      <vt:variant>
        <vt:lpstr>主题</vt:lpstr>
      </vt:variant>
      <vt:variant>
        <vt:i4>1</vt:i4>
      </vt:variant>
      <vt:variant>
        <vt:lpstr>幻灯片标题</vt:lpstr>
      </vt:variant>
      <vt:variant>
        <vt:i4>17</vt:i4>
      </vt:variant>
    </vt:vector>
  </HeadingPairs>
  <TitlesOfParts>
    <vt:vector size="18"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wyx</dc:creator>
  <cp:lastModifiedBy>wyx</cp:lastModifiedBy>
  <cp:revision>10</cp:revision>
  <dcterms:created xsi:type="dcterms:W3CDTF">2017-12-18T16:32:53Z</dcterms:created>
  <dcterms:modified xsi:type="dcterms:W3CDTF">2017-12-18T16:32:53Z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2052-10.1.0.5672</vt:lpwstr>
  </property>
</Properties>
</file>